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61" r:id="rId6"/>
    <p:sldId id="257" r:id="rId7"/>
    <p:sldId id="259" r:id="rId8"/>
    <p:sldId id="260" r:id="rId9"/>
    <p:sldId id="262" r:id="rId10"/>
    <p:sldId id="263" r:id="rId11"/>
    <p:sldId id="264" r:id="rId1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5F57DE8-CB7D-4538-8B28-A29997A3E728}" v="156" dt="2024-02-24T07:05:41.474"/>
    <p1510:client id="{6867D89F-546A-A246-322D-D1103F75D92B}" v="3" dt="2024-02-24T06:46:31.8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67" autoAdjust="0"/>
    <p:restoredTop sz="86343" autoAdjust="0"/>
  </p:normalViewPr>
  <p:slideViewPr>
    <p:cSldViewPr snapToGrid="0" showGuides="1">
      <p:cViewPr varScale="1">
        <p:scale>
          <a:sx n="70" d="100"/>
          <a:sy n="70" d="100"/>
        </p:scale>
        <p:origin x="84" y="198"/>
      </p:cViewPr>
      <p:guideLst>
        <p:guide orient="horz" pos="2160"/>
        <p:guide pos="3840"/>
      </p:guideLst>
    </p:cSldViewPr>
  </p:slideViewPr>
  <p:outlineViewPr>
    <p:cViewPr>
      <p:scale>
        <a:sx n="33" d="100"/>
        <a:sy n="33" d="100"/>
      </p:scale>
      <p:origin x="0" y="-8484"/>
    </p:cViewPr>
  </p:outlineViewPr>
  <p:notesTextViewPr>
    <p:cViewPr>
      <p:scale>
        <a:sx n="1" d="1"/>
        <a:sy n="1" d="1"/>
      </p:scale>
      <p:origin x="0" y="0"/>
    </p:cViewPr>
  </p:notesTextViewPr>
  <p:sorterViewPr>
    <p:cViewPr varScale="1">
      <p:scale>
        <a:sx n="100" d="100"/>
        <a:sy n="100" d="100"/>
      </p:scale>
      <p:origin x="0" y="-36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em" userId="e783be7a-9660-49ed-aeef-3ad87dd198d4" providerId="ADAL" clId="{25F57DE8-CB7D-4538-8B28-A29997A3E728}"/>
    <pc:docChg chg="undo custSel addSld delSld modSld modMainMaster">
      <pc:chgData name="maem" userId="e783be7a-9660-49ed-aeef-3ad87dd198d4" providerId="ADAL" clId="{25F57DE8-CB7D-4538-8B28-A29997A3E728}" dt="2024-02-24T07:05:41.474" v="349" actId="1037"/>
      <pc:docMkLst>
        <pc:docMk/>
      </pc:docMkLst>
      <pc:sldChg chg="modSp mod">
        <pc:chgData name="maem" userId="e783be7a-9660-49ed-aeef-3ad87dd198d4" providerId="ADAL" clId="{25F57DE8-CB7D-4538-8B28-A29997A3E728}" dt="2024-02-24T06:54:53.487" v="81" actId="20577"/>
        <pc:sldMkLst>
          <pc:docMk/>
          <pc:sldMk cId="1696850831" sldId="256"/>
        </pc:sldMkLst>
        <pc:spChg chg="mod">
          <ac:chgData name="maem" userId="e783be7a-9660-49ed-aeef-3ad87dd198d4" providerId="ADAL" clId="{25F57DE8-CB7D-4538-8B28-A29997A3E728}" dt="2024-02-24T06:53:19.827" v="49" actId="20577"/>
          <ac:spMkLst>
            <pc:docMk/>
            <pc:sldMk cId="1696850831" sldId="256"/>
            <ac:spMk id="8" creationId="{4DDEE77B-6AF8-8638-BA5B-360DB16C2D85}"/>
          </ac:spMkLst>
        </pc:spChg>
        <pc:spChg chg="mod">
          <ac:chgData name="maem" userId="e783be7a-9660-49ed-aeef-3ad87dd198d4" providerId="ADAL" clId="{25F57DE8-CB7D-4538-8B28-A29997A3E728}" dt="2024-02-24T06:53:55.458" v="50" actId="6549"/>
          <ac:spMkLst>
            <pc:docMk/>
            <pc:sldMk cId="1696850831" sldId="256"/>
            <ac:spMk id="10" creationId="{266BB6AB-7948-EBD8-19CC-534D57693737}"/>
          </ac:spMkLst>
        </pc:spChg>
        <pc:spChg chg="mod">
          <ac:chgData name="maem" userId="e783be7a-9660-49ed-aeef-3ad87dd198d4" providerId="ADAL" clId="{25F57DE8-CB7D-4538-8B28-A29997A3E728}" dt="2024-02-24T06:54:53.487" v="81" actId="20577"/>
          <ac:spMkLst>
            <pc:docMk/>
            <pc:sldMk cId="1696850831" sldId="256"/>
            <ac:spMk id="12" creationId="{F9547A3A-93EF-6AB0-FF88-7FF61FCB59B3}"/>
          </ac:spMkLst>
        </pc:spChg>
      </pc:sldChg>
      <pc:sldChg chg="modSp mod">
        <pc:chgData name="maem" userId="e783be7a-9660-49ed-aeef-3ad87dd198d4" providerId="ADAL" clId="{25F57DE8-CB7D-4538-8B28-A29997A3E728}" dt="2024-02-24T06:56:52.555" v="100" actId="20577"/>
        <pc:sldMkLst>
          <pc:docMk/>
          <pc:sldMk cId="3123288224" sldId="262"/>
        </pc:sldMkLst>
        <pc:spChg chg="mod">
          <ac:chgData name="maem" userId="e783be7a-9660-49ed-aeef-3ad87dd198d4" providerId="ADAL" clId="{25F57DE8-CB7D-4538-8B28-A29997A3E728}" dt="2024-02-24T06:56:52.555" v="100" actId="20577"/>
          <ac:spMkLst>
            <pc:docMk/>
            <pc:sldMk cId="3123288224" sldId="262"/>
            <ac:spMk id="3" creationId="{E19DC0BE-D2FF-E622-11B6-97E55B4719B6}"/>
          </ac:spMkLst>
        </pc:spChg>
      </pc:sldChg>
      <pc:sldChg chg="modSp mod">
        <pc:chgData name="maem" userId="e783be7a-9660-49ed-aeef-3ad87dd198d4" providerId="ADAL" clId="{25F57DE8-CB7D-4538-8B28-A29997A3E728}" dt="2024-02-24T06:59:54.774" v="151" actId="20577"/>
        <pc:sldMkLst>
          <pc:docMk/>
          <pc:sldMk cId="2704536977" sldId="263"/>
        </pc:sldMkLst>
        <pc:spChg chg="mod">
          <ac:chgData name="maem" userId="e783be7a-9660-49ed-aeef-3ad87dd198d4" providerId="ADAL" clId="{25F57DE8-CB7D-4538-8B28-A29997A3E728}" dt="2024-02-24T06:59:54.774" v="151" actId="20577"/>
          <ac:spMkLst>
            <pc:docMk/>
            <pc:sldMk cId="2704536977" sldId="263"/>
            <ac:spMk id="3" creationId="{E19DC0BE-D2FF-E622-11B6-97E55B4719B6}"/>
          </ac:spMkLst>
        </pc:spChg>
      </pc:sldChg>
      <pc:sldChg chg="addSp delSp modSp add mod">
        <pc:chgData name="maem" userId="e783be7a-9660-49ed-aeef-3ad87dd198d4" providerId="ADAL" clId="{25F57DE8-CB7D-4538-8B28-A29997A3E728}" dt="2024-02-24T07:05:41.474" v="349" actId="1037"/>
        <pc:sldMkLst>
          <pc:docMk/>
          <pc:sldMk cId="4187428428" sldId="264"/>
        </pc:sldMkLst>
        <pc:spChg chg="mod">
          <ac:chgData name="maem" userId="e783be7a-9660-49ed-aeef-3ad87dd198d4" providerId="ADAL" clId="{25F57DE8-CB7D-4538-8B28-A29997A3E728}" dt="2024-02-24T07:05:41.474" v="349" actId="1037"/>
          <ac:spMkLst>
            <pc:docMk/>
            <pc:sldMk cId="4187428428" sldId="264"/>
            <ac:spMk id="2" creationId="{65C480EC-237A-A9D1-92EF-4FC11239253A}"/>
          </ac:spMkLst>
        </pc:spChg>
        <pc:spChg chg="del mod">
          <ac:chgData name="maem" userId="e783be7a-9660-49ed-aeef-3ad87dd198d4" providerId="ADAL" clId="{25F57DE8-CB7D-4538-8B28-A29997A3E728}" dt="2024-02-24T07:00:44.376" v="180" actId="478"/>
          <ac:spMkLst>
            <pc:docMk/>
            <pc:sldMk cId="4187428428" sldId="264"/>
            <ac:spMk id="3" creationId="{E19DC0BE-D2FF-E622-11B6-97E55B4719B6}"/>
          </ac:spMkLst>
        </pc:spChg>
        <pc:spChg chg="add del mod">
          <ac:chgData name="maem" userId="e783be7a-9660-49ed-aeef-3ad87dd198d4" providerId="ADAL" clId="{25F57DE8-CB7D-4538-8B28-A29997A3E728}" dt="2024-02-24T07:02:20.178" v="194" actId="478"/>
          <ac:spMkLst>
            <pc:docMk/>
            <pc:sldMk cId="4187428428" sldId="264"/>
            <ac:spMk id="4" creationId="{BE12B4EF-88F0-8E18-FF1F-A0D839A5EE4B}"/>
          </ac:spMkLst>
        </pc:spChg>
        <pc:spChg chg="add del mod">
          <ac:chgData name="maem" userId="e783be7a-9660-49ed-aeef-3ad87dd198d4" providerId="ADAL" clId="{25F57DE8-CB7D-4538-8B28-A29997A3E728}" dt="2024-02-24T07:02:45.362" v="199" actId="478"/>
          <ac:spMkLst>
            <pc:docMk/>
            <pc:sldMk cId="4187428428" sldId="264"/>
            <ac:spMk id="5" creationId="{5C564E94-A0BD-62EC-788E-768A7407A5D2}"/>
          </ac:spMkLst>
        </pc:spChg>
        <pc:spChg chg="add mod">
          <ac:chgData name="maem" userId="e783be7a-9660-49ed-aeef-3ad87dd198d4" providerId="ADAL" clId="{25F57DE8-CB7D-4538-8B28-A29997A3E728}" dt="2024-02-24T07:04:37.914" v="256" actId="2711"/>
          <ac:spMkLst>
            <pc:docMk/>
            <pc:sldMk cId="4187428428" sldId="264"/>
            <ac:spMk id="6" creationId="{EDA3207A-2AD9-80C4-20CA-BC05EB06C849}"/>
          </ac:spMkLst>
        </pc:spChg>
      </pc:sldChg>
      <pc:sldChg chg="add del">
        <pc:chgData name="maem" userId="e783be7a-9660-49ed-aeef-3ad87dd198d4" providerId="ADAL" clId="{25F57DE8-CB7D-4538-8B28-A29997A3E728}" dt="2024-02-24T07:03:19.675" v="212" actId="2696"/>
        <pc:sldMkLst>
          <pc:docMk/>
          <pc:sldMk cId="2595851182" sldId="265"/>
        </pc:sldMkLst>
      </pc:sldChg>
      <pc:sldChg chg="add del">
        <pc:chgData name="maem" userId="e783be7a-9660-49ed-aeef-3ad87dd198d4" providerId="ADAL" clId="{25F57DE8-CB7D-4538-8B28-A29997A3E728}" dt="2024-02-24T07:00:46.332" v="182"/>
        <pc:sldMkLst>
          <pc:docMk/>
          <pc:sldMk cId="3433237913" sldId="265"/>
        </pc:sldMkLst>
      </pc:sldChg>
      <pc:sldChg chg="add del">
        <pc:chgData name="maem" userId="e783be7a-9660-49ed-aeef-3ad87dd198d4" providerId="ADAL" clId="{25F57DE8-CB7D-4538-8B28-A29997A3E728}" dt="2024-02-24T07:03:30.791" v="216" actId="2696"/>
        <pc:sldMkLst>
          <pc:docMk/>
          <pc:sldMk cId="4145525953" sldId="265"/>
        </pc:sldMkLst>
      </pc:sldChg>
      <pc:sldChg chg="addSp modSp add del">
        <pc:chgData name="maem" userId="e783be7a-9660-49ed-aeef-3ad87dd198d4" providerId="ADAL" clId="{25F57DE8-CB7D-4538-8B28-A29997A3E728}" dt="2024-02-24T07:03:20.093" v="214" actId="2696"/>
        <pc:sldMkLst>
          <pc:docMk/>
          <pc:sldMk cId="2621559451" sldId="266"/>
        </pc:sldMkLst>
        <pc:spChg chg="add mod">
          <ac:chgData name="maem" userId="e783be7a-9660-49ed-aeef-3ad87dd198d4" providerId="ADAL" clId="{25F57DE8-CB7D-4538-8B28-A29997A3E728}" dt="2024-02-24T07:03:19.709" v="213"/>
          <ac:spMkLst>
            <pc:docMk/>
            <pc:sldMk cId="2621559451" sldId="266"/>
            <ac:spMk id="4" creationId="{F12C312B-442B-1F48-2399-DEA66EC6AD05}"/>
          </ac:spMkLst>
        </pc:spChg>
      </pc:sldChg>
      <pc:sldMasterChg chg="modSldLayout">
        <pc:chgData name="maem" userId="e783be7a-9660-49ed-aeef-3ad87dd198d4" providerId="ADAL" clId="{25F57DE8-CB7D-4538-8B28-A29997A3E728}" dt="2024-02-24T06:59:04.460" v="148" actId="207"/>
        <pc:sldMasterMkLst>
          <pc:docMk/>
          <pc:sldMasterMk cId="1239384250" sldId="2147483660"/>
        </pc:sldMasterMkLst>
        <pc:sldLayoutChg chg="modSp mod">
          <pc:chgData name="maem" userId="e783be7a-9660-49ed-aeef-3ad87dd198d4" providerId="ADAL" clId="{25F57DE8-CB7D-4538-8B28-A29997A3E728}" dt="2024-02-24T06:58:13.429" v="101" actId="20577"/>
          <pc:sldLayoutMkLst>
            <pc:docMk/>
            <pc:sldMasterMk cId="1239384250" sldId="2147483660"/>
            <pc:sldLayoutMk cId="1654073110" sldId="2147483661"/>
          </pc:sldLayoutMkLst>
          <pc:spChg chg="mod">
            <ac:chgData name="maem" userId="e783be7a-9660-49ed-aeef-3ad87dd198d4" providerId="ADAL" clId="{25F57DE8-CB7D-4538-8B28-A29997A3E728}" dt="2024-02-24T06:58:13.429" v="101" actId="20577"/>
            <ac:spMkLst>
              <pc:docMk/>
              <pc:sldMasterMk cId="1239384250" sldId="2147483660"/>
              <pc:sldLayoutMk cId="1654073110" sldId="2147483661"/>
              <ac:spMk id="8" creationId="{6B39B54D-D6E6-7C30-66D2-AA43025CCDCC}"/>
            </ac:spMkLst>
          </pc:spChg>
        </pc:sldLayoutChg>
        <pc:sldLayoutChg chg="addSp modSp mod">
          <pc:chgData name="maem" userId="e783be7a-9660-49ed-aeef-3ad87dd198d4" providerId="ADAL" clId="{25F57DE8-CB7D-4538-8B28-A29997A3E728}" dt="2024-02-24T06:59:04.460" v="148" actId="207"/>
          <pc:sldLayoutMkLst>
            <pc:docMk/>
            <pc:sldMasterMk cId="1239384250" sldId="2147483660"/>
            <pc:sldLayoutMk cId="144594515" sldId="2147483662"/>
          </pc:sldLayoutMkLst>
          <pc:spChg chg="add mod">
            <ac:chgData name="maem" userId="e783be7a-9660-49ed-aeef-3ad87dd198d4" providerId="ADAL" clId="{25F57DE8-CB7D-4538-8B28-A29997A3E728}" dt="2024-02-24T06:59:04.460" v="148" actId="207"/>
            <ac:spMkLst>
              <pc:docMk/>
              <pc:sldMasterMk cId="1239384250" sldId="2147483660"/>
              <pc:sldLayoutMk cId="144594515" sldId="2147483662"/>
              <ac:spMk id="2" creationId="{53DF833B-4C34-9E0E-D0ED-4FB95C187922}"/>
            </ac:spMkLst>
          </pc:spChg>
        </pc:sldLayoutChg>
      </pc:sldMasterChg>
    </pc:docChg>
  </pc:docChgLst>
</pc:chgInfo>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Master" Target="../slideMasters/slideMaster1.xml"/><Relationship Id="rId4" Type="http://schemas.openxmlformats.org/officeDocument/2006/relationships/image" Target="../media/image5.jp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タイトル スライド">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7FC4783A-0367-B423-8A44-9305F558C828}"/>
              </a:ext>
            </a:extLst>
          </p:cNvPr>
          <p:cNvSpPr/>
          <p:nvPr/>
        </p:nvSpPr>
        <p:spPr>
          <a:xfrm>
            <a:off x="0" y="0"/>
            <a:ext cx="12192000" cy="6858000"/>
          </a:xfrm>
          <a:prstGeom prst="rect">
            <a:avLst/>
          </a:prstGeom>
          <a:solidFill>
            <a:srgbClr val="0079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 name="図 2">
            <a:extLst>
              <a:ext uri="{FF2B5EF4-FFF2-40B4-BE49-F238E27FC236}">
                <a16:creationId xmlns:a16="http://schemas.microsoft.com/office/drawing/2014/main" id="{9879B165-001A-0384-5720-F5224857A9F9}"/>
              </a:ext>
            </a:extLst>
          </p:cNvPr>
          <p:cNvPicPr>
            <a:picLocks noChangeAspect="1"/>
          </p:cNvPicPr>
          <p:nvPr/>
        </p:nvPicPr>
        <p:blipFill>
          <a:blip r:embed="rId2"/>
          <a:stretch>
            <a:fillRect/>
          </a:stretch>
        </p:blipFill>
        <p:spPr>
          <a:xfrm>
            <a:off x="8140697" y="0"/>
            <a:ext cx="4051300" cy="6858000"/>
          </a:xfrm>
          <a:prstGeom prst="rect">
            <a:avLst/>
          </a:prstGeom>
        </p:spPr>
      </p:pic>
      <p:sp>
        <p:nvSpPr>
          <p:cNvPr id="13" name="タイトル 1">
            <a:extLst>
              <a:ext uri="{FF2B5EF4-FFF2-40B4-BE49-F238E27FC236}">
                <a16:creationId xmlns:a16="http://schemas.microsoft.com/office/drawing/2014/main" id="{6BE0975D-9867-7913-C4FC-82A1D52421C0}"/>
              </a:ext>
            </a:extLst>
          </p:cNvPr>
          <p:cNvSpPr>
            <a:spLocks noGrp="1"/>
          </p:cNvSpPr>
          <p:nvPr>
            <p:ph type="ctrTitle"/>
          </p:nvPr>
        </p:nvSpPr>
        <p:spPr>
          <a:xfrm>
            <a:off x="1079999" y="2417222"/>
            <a:ext cx="11111999" cy="784830"/>
          </a:xfrm>
          <a:noFill/>
          <a:ln>
            <a:noFill/>
          </a:ln>
        </p:spPr>
        <p:txBody>
          <a:bodyPr wrap="square" lIns="0" tIns="0" anchor="ctr" anchorCtr="0">
            <a:spAutoFit/>
          </a:bodyPr>
          <a:lstStyle>
            <a:lvl1pPr marL="12700" algn="l" defTabSz="914400" rtl="0" eaLnBrk="1" latinLnBrk="0" hangingPunct="1">
              <a:lnSpc>
                <a:spcPct val="100000"/>
              </a:lnSpc>
              <a:spcBef>
                <a:spcPts val="385"/>
              </a:spcBef>
              <a:buNone/>
              <a:defRPr kumimoji="1" lang="ja-JP" altLang="en-US" sz="4800" b="1" kern="1200" spc="10">
                <a:solidFill>
                  <a:srgbClr val="EBF5EB"/>
                </a:solidFill>
                <a:latin typeface="Meiryo" panose="020B0604030504040204" pitchFamily="34" charset="-128"/>
                <a:ea typeface="Meiryo" panose="020B0604030504040204" pitchFamily="34" charset="-128"/>
                <a:cs typeface="+mj-cs"/>
              </a:defRPr>
            </a:lvl1pPr>
          </a:lstStyle>
          <a:p>
            <a:r>
              <a:rPr kumimoji="1" lang="ja-JP" altLang="en-US"/>
              <a:t>マスター タイトルの書式設定</a:t>
            </a:r>
          </a:p>
        </p:txBody>
      </p:sp>
      <p:sp>
        <p:nvSpPr>
          <p:cNvPr id="14" name="字幕 2">
            <a:extLst>
              <a:ext uri="{FF2B5EF4-FFF2-40B4-BE49-F238E27FC236}">
                <a16:creationId xmlns:a16="http://schemas.microsoft.com/office/drawing/2014/main" id="{BF2A1DEB-6817-74A0-9900-F5544A9C042D}"/>
              </a:ext>
            </a:extLst>
          </p:cNvPr>
          <p:cNvSpPr>
            <a:spLocks noGrp="1"/>
          </p:cNvSpPr>
          <p:nvPr>
            <p:ph type="subTitle" idx="1"/>
          </p:nvPr>
        </p:nvSpPr>
        <p:spPr>
          <a:xfrm>
            <a:off x="1079998" y="3214081"/>
            <a:ext cx="11111999" cy="387798"/>
          </a:xfrm>
          <a:noFill/>
          <a:ln>
            <a:noFill/>
          </a:ln>
        </p:spPr>
        <p:txBody>
          <a:bodyPr wrap="square" lIns="0" tIns="0">
            <a:spAutoFit/>
          </a:bodyPr>
          <a:lstStyle>
            <a:lvl1pPr marL="0" indent="0">
              <a:buFontTx/>
              <a:buNone/>
              <a:defRPr kumimoji="1" lang="ja-JP" altLang="en-US" sz="2400" b="1" kern="1200" spc="-5">
                <a:solidFill>
                  <a:srgbClr val="EBF5EB"/>
                </a:solidFill>
                <a:latin typeface="Meiryo" panose="020B0604030504040204" pitchFamily="34" charset="-128"/>
                <a:ea typeface="Meiryo" panose="020B0604030504040204" pitchFamily="34" charset="-128"/>
                <a:cs typeface="+mj-cs"/>
              </a:defRPr>
            </a:lvl1pPr>
          </a:lstStyle>
          <a:p>
            <a:r>
              <a:rPr kumimoji="1" lang="ja-JP" altLang="en-US"/>
              <a:t>マスター サブタイトルの書式設定</a:t>
            </a:r>
          </a:p>
        </p:txBody>
      </p:sp>
      <p:sp>
        <p:nvSpPr>
          <p:cNvPr id="15" name="字幕 2">
            <a:extLst>
              <a:ext uri="{FF2B5EF4-FFF2-40B4-BE49-F238E27FC236}">
                <a16:creationId xmlns:a16="http://schemas.microsoft.com/office/drawing/2014/main" id="{0FE63E44-4037-E94B-1AFE-40D9672A715B}"/>
              </a:ext>
            </a:extLst>
          </p:cNvPr>
          <p:cNvSpPr txBox="1">
            <a:spLocks/>
          </p:cNvSpPr>
          <p:nvPr/>
        </p:nvSpPr>
        <p:spPr>
          <a:xfrm>
            <a:off x="1079998" y="6144094"/>
            <a:ext cx="11111999" cy="387798"/>
          </a:xfrm>
          <a:prstGeom prst="rect">
            <a:avLst/>
          </a:prstGeom>
        </p:spPr>
        <p:txBody>
          <a:bodyPr vert="horz" wrap="square" lIns="0" tIns="0" rIns="91440" bIns="45720" rtlCol="0">
            <a:spAutoFit/>
          </a:bodyPr>
          <a:lstStyle>
            <a:lvl1pPr marL="0" indent="0" algn="l" defTabSz="914400" rtl="0" eaLnBrk="1" latinLnBrk="0" hangingPunct="1">
              <a:lnSpc>
                <a:spcPct val="90000"/>
              </a:lnSpc>
              <a:spcBef>
                <a:spcPts val="1000"/>
              </a:spcBef>
              <a:buFontTx/>
              <a:buNone/>
              <a:defRPr kumimoji="1" lang="ja-JP" altLang="en-US" sz="2400" b="1" kern="1200" spc="-5">
                <a:solidFill>
                  <a:schemeClr val="bg1"/>
                </a:solidFill>
                <a:latin typeface="Meiryo" panose="020B0604030504040204" pitchFamily="34" charset="-128"/>
                <a:ea typeface="Meiryo" panose="020B0604030504040204" pitchFamily="34" charset="-128"/>
                <a:cs typeface="+mj-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endParaRPr lang="ja-JP" altLang="en-US"/>
          </a:p>
        </p:txBody>
      </p:sp>
      <p:sp>
        <p:nvSpPr>
          <p:cNvPr id="19" name="テキスト プレースホルダー 18">
            <a:extLst>
              <a:ext uri="{FF2B5EF4-FFF2-40B4-BE49-F238E27FC236}">
                <a16:creationId xmlns:a16="http://schemas.microsoft.com/office/drawing/2014/main" id="{9178E610-0123-0F06-8589-2EC019277CDF}"/>
              </a:ext>
            </a:extLst>
          </p:cNvPr>
          <p:cNvSpPr>
            <a:spLocks noGrp="1"/>
          </p:cNvSpPr>
          <p:nvPr>
            <p:ph type="body" sz="quarter" idx="13" hasCustomPrompt="1"/>
          </p:nvPr>
        </p:nvSpPr>
        <p:spPr>
          <a:xfrm>
            <a:off x="1079998" y="5328000"/>
            <a:ext cx="11112002" cy="736099"/>
          </a:xfrm>
          <a:noFill/>
          <a:ln>
            <a:noFill/>
          </a:ln>
        </p:spPr>
        <p:txBody>
          <a:bodyPr lIns="0" tIns="0">
            <a:spAutoFit/>
          </a:bodyPr>
          <a:lstStyle>
            <a:lvl1pPr marL="0" indent="0">
              <a:buNone/>
              <a:defRPr kumimoji="1" lang="ja-JP" altLang="en-US" sz="2000" kern="0">
                <a:solidFill>
                  <a:srgbClr val="EBF5EB"/>
                </a:solidFill>
                <a:latin typeface="Meiryo" panose="020B0604030504040204" pitchFamily="34" charset="-128"/>
                <a:ea typeface="Meiryo" panose="020B0604030504040204" pitchFamily="34" charset="-128"/>
                <a:cs typeface="Arial"/>
              </a:defRPr>
            </a:lvl1pPr>
          </a:lstStyle>
          <a:p>
            <a:pPr lvl="0"/>
            <a:r>
              <a:rPr kumimoji="1" lang="ja-JP" altLang="en-US"/>
              <a:t>日時、執筆者名</a:t>
            </a:r>
            <a:endParaRPr kumimoji="1" lang="en-US" altLang="ja-JP"/>
          </a:p>
          <a:p>
            <a:pPr lvl="0"/>
            <a:r>
              <a:rPr kumimoji="1" lang="ja-JP" altLang="en-US"/>
              <a:t>第 </a:t>
            </a:r>
            <a:r>
              <a:rPr kumimoji="1" lang="en-US" altLang="ja-JP"/>
              <a:t>2 </a:t>
            </a:r>
            <a:r>
              <a:rPr kumimoji="1" lang="ja-JP" altLang="en-US"/>
              <a:t>レベル</a:t>
            </a:r>
          </a:p>
        </p:txBody>
      </p:sp>
      <p:pic>
        <p:nvPicPr>
          <p:cNvPr id="4" name="H1_Logo">
            <a:extLst>
              <a:ext uri="{FF2B5EF4-FFF2-40B4-BE49-F238E27FC236}">
                <a16:creationId xmlns:a16="http://schemas.microsoft.com/office/drawing/2014/main" id="{3AE422EE-48CC-331B-A171-911F38B8E582}"/>
              </a:ext>
            </a:extLst>
          </p:cNvPr>
          <p:cNvPicPr>
            <a:picLocks noChangeAspect="1"/>
          </p:cNvPicPr>
          <p:nvPr/>
        </p:nvPicPr>
        <p:blipFill>
          <a:blip r:embed="rId3"/>
          <a:stretch>
            <a:fillRect/>
          </a:stretch>
        </p:blipFill>
        <p:spPr>
          <a:xfrm>
            <a:off x="9486000" y="5778000"/>
            <a:ext cx="2520000" cy="705600"/>
          </a:xfrm>
          <a:prstGeom prst="rect">
            <a:avLst/>
          </a:prstGeom>
          <a:noFill/>
        </p:spPr>
      </p:pic>
      <p:sp>
        <p:nvSpPr>
          <p:cNvPr id="8" name="テキスト ボックス 7">
            <a:extLst>
              <a:ext uri="{FF2B5EF4-FFF2-40B4-BE49-F238E27FC236}">
                <a16:creationId xmlns:a16="http://schemas.microsoft.com/office/drawing/2014/main" id="{6B39B54D-D6E6-7C30-66D2-AA43025CCDCC}"/>
              </a:ext>
            </a:extLst>
          </p:cNvPr>
          <p:cNvSpPr txBox="1"/>
          <p:nvPr/>
        </p:nvSpPr>
        <p:spPr>
          <a:xfrm>
            <a:off x="5968455" y="6571105"/>
            <a:ext cx="6101394" cy="184666"/>
          </a:xfrm>
          <a:prstGeom prst="rect">
            <a:avLst/>
          </a:prstGeom>
          <a:noFill/>
        </p:spPr>
        <p:txBody>
          <a:bodyPr wrap="square">
            <a:spAutoFit/>
          </a:bodyPr>
          <a:lstStyle/>
          <a:p>
            <a:pPr algn="r"/>
            <a:r>
              <a:rPr lang="ja-JP" altLang="en-US" sz="600" b="0" i="0" dirty="0">
                <a:solidFill>
                  <a:srgbClr val="727171"/>
                </a:solidFill>
                <a:latin typeface="Meiryo" panose="020B0604030504040204" pitchFamily="34" charset="-128"/>
                <a:ea typeface="Meiryo" panose="020B0604030504040204" pitchFamily="34" charset="-128"/>
              </a:rPr>
              <a:t>Copyright © 202</a:t>
            </a:r>
            <a:r>
              <a:rPr lang="en-US" altLang="ja-JP" sz="600" b="0" i="0" dirty="0">
                <a:solidFill>
                  <a:srgbClr val="727171"/>
                </a:solidFill>
                <a:latin typeface="Meiryo" panose="020B0604030504040204" pitchFamily="34" charset="-128"/>
                <a:ea typeface="Meiryo" panose="020B0604030504040204" pitchFamily="34" charset="-128"/>
              </a:rPr>
              <a:t>4</a:t>
            </a:r>
            <a:r>
              <a:rPr lang="ja-JP" altLang="en-US" sz="600" b="0" i="0" dirty="0">
                <a:solidFill>
                  <a:srgbClr val="727171"/>
                </a:solidFill>
                <a:latin typeface="Meiryo" panose="020B0604030504040204" pitchFamily="34" charset="-128"/>
                <a:ea typeface="Meiryo" panose="020B0604030504040204" pitchFamily="34" charset="-128"/>
              </a:rPr>
              <a:t> Japan Network Information Center</a:t>
            </a:r>
          </a:p>
        </p:txBody>
      </p:sp>
    </p:spTree>
    <p:extLst>
      <p:ext uri="{BB962C8B-B14F-4D97-AF65-F5344CB8AC3E}">
        <p14:creationId xmlns:p14="http://schemas.microsoft.com/office/powerpoint/2010/main" val="1654073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タイトル スライド">
    <p:spTree>
      <p:nvGrpSpPr>
        <p:cNvPr id="1" name=""/>
        <p:cNvGrpSpPr/>
        <p:nvPr/>
      </p:nvGrpSpPr>
      <p:grpSpPr>
        <a:xfrm>
          <a:off x="0" y="0"/>
          <a:ext cx="0" cy="0"/>
          <a:chOff x="0" y="0"/>
          <a:chExt cx="0" cy="0"/>
        </a:xfrm>
      </p:grpSpPr>
      <p:pic>
        <p:nvPicPr>
          <p:cNvPr id="17" name="図 16">
            <a:extLst>
              <a:ext uri="{FF2B5EF4-FFF2-40B4-BE49-F238E27FC236}">
                <a16:creationId xmlns:a16="http://schemas.microsoft.com/office/drawing/2014/main" id="{3D854BD2-BF75-662A-A98A-D33DA3B6B833}"/>
              </a:ext>
            </a:extLst>
          </p:cNvPr>
          <p:cNvPicPr>
            <a:picLocks noChangeAspect="1"/>
          </p:cNvPicPr>
          <p:nvPr/>
        </p:nvPicPr>
        <p:blipFill>
          <a:blip r:embed="rId2"/>
          <a:stretch>
            <a:fillRect/>
          </a:stretch>
        </p:blipFill>
        <p:spPr>
          <a:xfrm>
            <a:off x="9180000" y="6534000"/>
            <a:ext cx="2476881" cy="188595"/>
          </a:xfrm>
          <a:prstGeom prst="rect">
            <a:avLst/>
          </a:prstGeom>
        </p:spPr>
      </p:pic>
      <p:pic>
        <p:nvPicPr>
          <p:cNvPr id="18" name="図 17">
            <a:extLst>
              <a:ext uri="{FF2B5EF4-FFF2-40B4-BE49-F238E27FC236}">
                <a16:creationId xmlns:a16="http://schemas.microsoft.com/office/drawing/2014/main" id="{FDEB5DC9-98DC-E766-6AA9-2C678B00C702}"/>
              </a:ext>
            </a:extLst>
          </p:cNvPr>
          <p:cNvPicPr>
            <a:picLocks noChangeAspect="1"/>
          </p:cNvPicPr>
          <p:nvPr/>
        </p:nvPicPr>
        <p:blipFill>
          <a:blip r:embed="rId3"/>
          <a:stretch>
            <a:fillRect/>
          </a:stretch>
        </p:blipFill>
        <p:spPr>
          <a:xfrm>
            <a:off x="160566" y="6336000"/>
            <a:ext cx="641223" cy="402336"/>
          </a:xfrm>
          <a:prstGeom prst="rect">
            <a:avLst/>
          </a:prstGeom>
        </p:spPr>
      </p:pic>
      <p:pic>
        <p:nvPicPr>
          <p:cNvPr id="20" name="図 19">
            <a:extLst>
              <a:ext uri="{FF2B5EF4-FFF2-40B4-BE49-F238E27FC236}">
                <a16:creationId xmlns:a16="http://schemas.microsoft.com/office/drawing/2014/main" id="{62B3FF39-EAF9-1DD1-2590-6727D6FB8D98}"/>
              </a:ext>
            </a:extLst>
          </p:cNvPr>
          <p:cNvPicPr>
            <a:picLocks noChangeAspect="1"/>
          </p:cNvPicPr>
          <p:nvPr/>
        </p:nvPicPr>
        <p:blipFill>
          <a:blip r:embed="rId4"/>
          <a:stretch>
            <a:fillRect/>
          </a:stretch>
        </p:blipFill>
        <p:spPr>
          <a:xfrm>
            <a:off x="216000" y="180000"/>
            <a:ext cx="716661" cy="301752"/>
          </a:xfrm>
          <a:prstGeom prst="rect">
            <a:avLst/>
          </a:prstGeom>
        </p:spPr>
      </p:pic>
      <p:sp>
        <p:nvSpPr>
          <p:cNvPr id="24" name="テキスト プレースホルダー 23">
            <a:extLst>
              <a:ext uri="{FF2B5EF4-FFF2-40B4-BE49-F238E27FC236}">
                <a16:creationId xmlns:a16="http://schemas.microsoft.com/office/drawing/2014/main" id="{65E1E50D-A783-5A1F-B1C8-1A62AF753F00}"/>
              </a:ext>
            </a:extLst>
          </p:cNvPr>
          <p:cNvSpPr>
            <a:spLocks noGrp="1"/>
          </p:cNvSpPr>
          <p:nvPr>
            <p:ph type="body" sz="quarter" idx="13"/>
          </p:nvPr>
        </p:nvSpPr>
        <p:spPr>
          <a:xfrm>
            <a:off x="864000" y="756000"/>
            <a:ext cx="11328000" cy="501676"/>
          </a:xfrm>
        </p:spPr>
        <p:txBody>
          <a:bodyPr lIns="0" tIns="0">
            <a:spAutoFit/>
          </a:bodyPr>
          <a:lstStyle>
            <a:lvl1pPr marL="0" indent="0">
              <a:buNone/>
              <a:defRPr kumimoji="1" lang="ja-JP" altLang="en-US" sz="3200" b="1" kern="1200" spc="0" baseline="0">
                <a:solidFill>
                  <a:schemeClr val="tx1">
                    <a:lumMod val="75000"/>
                    <a:lumOff val="25000"/>
                  </a:schemeClr>
                </a:solidFill>
                <a:latin typeface="Meiryo" panose="020B0604030504040204" pitchFamily="34" charset="-128"/>
                <a:ea typeface="Meiryo" panose="020B0604030504040204" pitchFamily="34" charset="-128"/>
                <a:cs typeface="+mj-cs"/>
              </a:defRPr>
            </a:lvl1pPr>
          </a:lstStyle>
          <a:p>
            <a:pPr lvl="0"/>
            <a:r>
              <a:rPr kumimoji="1" lang="ja-JP" altLang="en-US"/>
              <a:t>マスター テキストの書式設定</a:t>
            </a:r>
          </a:p>
        </p:txBody>
      </p:sp>
      <p:sp>
        <p:nvSpPr>
          <p:cNvPr id="31" name="スライド番号プレースホルダー 5">
            <a:extLst>
              <a:ext uri="{FF2B5EF4-FFF2-40B4-BE49-F238E27FC236}">
                <a16:creationId xmlns:a16="http://schemas.microsoft.com/office/drawing/2014/main" id="{DB07D304-98E5-0961-C597-670332460EFE}"/>
              </a:ext>
            </a:extLst>
          </p:cNvPr>
          <p:cNvSpPr txBox="1">
            <a:spLocks/>
          </p:cNvSpPr>
          <p:nvPr/>
        </p:nvSpPr>
        <p:spPr>
          <a:xfrm>
            <a:off x="9365886" y="6445733"/>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69E38214-3D41-284F-90F8-3918B381EF61}" type="slidenum">
              <a:rPr lang="en-US" altLang="ja-JP" sz="1400">
                <a:solidFill>
                  <a:schemeClr val="tx1">
                    <a:lumMod val="75000"/>
                    <a:lumOff val="25000"/>
                  </a:schemeClr>
                </a:solidFill>
                <a:latin typeface="Meiryo" panose="020B0604030504040204" pitchFamily="34" charset="-128"/>
                <a:ea typeface="Meiryo" panose="020B0604030504040204" pitchFamily="34" charset="-128"/>
              </a:rPr>
              <a:pPr/>
              <a:t>‹#›</a:t>
            </a:fld>
            <a:endParaRPr lang="ja-JP" altLang="en-US" sz="1400">
              <a:solidFill>
                <a:schemeClr val="tx1">
                  <a:lumMod val="75000"/>
                  <a:lumOff val="25000"/>
                </a:schemeClr>
              </a:solidFill>
              <a:latin typeface="Meiryo" panose="020B0604030504040204" pitchFamily="34" charset="-128"/>
              <a:ea typeface="Meiryo" panose="020B0604030504040204" pitchFamily="34" charset="-128"/>
            </a:endParaRPr>
          </a:p>
        </p:txBody>
      </p:sp>
      <p:sp>
        <p:nvSpPr>
          <p:cNvPr id="5" name="コンテンツ プレースホルダー 2">
            <a:extLst>
              <a:ext uri="{FF2B5EF4-FFF2-40B4-BE49-F238E27FC236}">
                <a16:creationId xmlns:a16="http://schemas.microsoft.com/office/drawing/2014/main" id="{61F72269-0345-0E13-47E7-90EF6631E76E}"/>
              </a:ext>
            </a:extLst>
          </p:cNvPr>
          <p:cNvSpPr>
            <a:spLocks noGrp="1"/>
          </p:cNvSpPr>
          <p:nvPr>
            <p:ph idx="1"/>
          </p:nvPr>
        </p:nvSpPr>
        <p:spPr>
          <a:xfrm>
            <a:off x="1158261" y="1531924"/>
            <a:ext cx="10515600" cy="4351338"/>
          </a:xfrm>
        </p:spPr>
        <p:txBody>
          <a:bodyPr/>
          <a:lstStyle>
            <a:lvl1pPr marL="0" indent="0">
              <a:buFont typeface="Meiryo" panose="020B0604030504040204" pitchFamily="50" charset="-128"/>
              <a:buChar char=" "/>
              <a:defRPr b="1" i="0" spc="0" baseline="0">
                <a:solidFill>
                  <a:schemeClr val="tx1">
                    <a:lumMod val="75000"/>
                    <a:lumOff val="25000"/>
                  </a:schemeClr>
                </a:solidFill>
                <a:latin typeface="Meiryo" panose="020B0604030504040204" pitchFamily="34" charset="-128"/>
                <a:ea typeface="Meiryo" panose="020B0604030504040204" pitchFamily="34" charset="-128"/>
              </a:defRPr>
            </a:lvl1pPr>
            <a:lvl2pPr marL="534988" indent="-342900">
              <a:buFont typeface="Meiryo" panose="020B0604030504040204" pitchFamily="50" charset="-128"/>
              <a:buChar char=" "/>
              <a:defRPr spc="0" baseline="0">
                <a:solidFill>
                  <a:schemeClr val="tx1">
                    <a:lumMod val="75000"/>
                    <a:lumOff val="25000"/>
                  </a:schemeClr>
                </a:solidFill>
                <a:latin typeface="Meiryo" panose="020B0604030504040204" pitchFamily="34" charset="-128"/>
                <a:ea typeface="Meiryo" panose="020B0604030504040204" pitchFamily="34" charset="-128"/>
              </a:defRPr>
            </a:lvl2pPr>
            <a:lvl3pPr marL="981075" indent="-285750" defTabSz="981075">
              <a:buFont typeface="Meiryo" panose="020B0604030504040204" pitchFamily="50" charset="-128"/>
              <a:buChar char=" "/>
              <a:defRPr sz="1800" spc="0" baseline="0">
                <a:solidFill>
                  <a:schemeClr val="tx1">
                    <a:lumMod val="75000"/>
                    <a:lumOff val="25000"/>
                  </a:schemeClr>
                </a:solidFill>
                <a:latin typeface="Meiryo" panose="020B0604030504040204" pitchFamily="34" charset="-128"/>
                <a:ea typeface="Meiryo" panose="020B0604030504040204" pitchFamily="34" charset="-128"/>
              </a:defRPr>
            </a:lvl3pPr>
            <a:lvl4pPr marL="1438275" indent="-285750">
              <a:buFont typeface="Meiryo" panose="020B0604030504040204" pitchFamily="50" charset="-128"/>
              <a:buChar char=" "/>
              <a:defRPr sz="1400" spc="0" baseline="0">
                <a:solidFill>
                  <a:schemeClr val="tx1">
                    <a:lumMod val="75000"/>
                    <a:lumOff val="25000"/>
                  </a:schemeClr>
                </a:solidFill>
                <a:latin typeface="Meiryo" panose="020B0604030504040204" pitchFamily="34" charset="-128"/>
                <a:ea typeface="Meiryo" panose="020B0604030504040204" pitchFamily="34" charset="-128"/>
              </a:defRPr>
            </a:lvl4pPr>
            <a:lvl5pPr marL="1884363" indent="-171450" defTabSz="941388">
              <a:buFont typeface="Meiryo" panose="020B0604030504040204" pitchFamily="50" charset="-128"/>
              <a:buChar char=" "/>
              <a:defRPr sz="1050" spc="0" baseline="0">
                <a:solidFill>
                  <a:schemeClr val="tx1">
                    <a:lumMod val="75000"/>
                    <a:lumOff val="25000"/>
                  </a:schemeClr>
                </a:solidFill>
                <a:latin typeface="Meiryo" panose="020B0604030504040204" pitchFamily="34" charset="-128"/>
                <a:ea typeface="Meiryo" panose="020B0604030504040204" pitchFamily="34" charset="-128"/>
              </a:defRPr>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2" name="テキスト ボックス 1">
            <a:extLst>
              <a:ext uri="{FF2B5EF4-FFF2-40B4-BE49-F238E27FC236}">
                <a16:creationId xmlns:a16="http://schemas.microsoft.com/office/drawing/2014/main" id="{53DF833B-4C34-9E0E-D0ED-4FB95C187922}"/>
              </a:ext>
            </a:extLst>
          </p:cNvPr>
          <p:cNvSpPr txBox="1"/>
          <p:nvPr userDrawn="1"/>
        </p:nvSpPr>
        <p:spPr>
          <a:xfrm>
            <a:off x="5183141" y="6549589"/>
            <a:ext cx="6101394" cy="184666"/>
          </a:xfrm>
          <a:prstGeom prst="rect">
            <a:avLst/>
          </a:prstGeom>
          <a:solidFill>
            <a:schemeClr val="bg1"/>
          </a:solidFill>
        </p:spPr>
        <p:txBody>
          <a:bodyPr wrap="square">
            <a:spAutoFit/>
          </a:bodyPr>
          <a:lstStyle/>
          <a:p>
            <a:pPr algn="r"/>
            <a:r>
              <a:rPr lang="ja-JP" altLang="en-US" sz="600" b="0" i="0" dirty="0">
                <a:solidFill>
                  <a:srgbClr val="727171"/>
                </a:solidFill>
                <a:latin typeface="Meiryo" panose="020B0604030504040204" pitchFamily="34" charset="-128"/>
                <a:ea typeface="Meiryo" panose="020B0604030504040204" pitchFamily="34" charset="-128"/>
              </a:rPr>
              <a:t>Copyright © 202</a:t>
            </a:r>
            <a:r>
              <a:rPr lang="en-US" altLang="ja-JP" sz="600" b="0" i="0" dirty="0">
                <a:solidFill>
                  <a:srgbClr val="727171"/>
                </a:solidFill>
                <a:latin typeface="Meiryo" panose="020B0604030504040204" pitchFamily="34" charset="-128"/>
                <a:ea typeface="Meiryo" panose="020B0604030504040204" pitchFamily="34" charset="-128"/>
              </a:rPr>
              <a:t>4</a:t>
            </a:r>
            <a:r>
              <a:rPr lang="ja-JP" altLang="en-US" sz="600" b="0" i="0" dirty="0">
                <a:solidFill>
                  <a:srgbClr val="727171"/>
                </a:solidFill>
                <a:latin typeface="Meiryo" panose="020B0604030504040204" pitchFamily="34" charset="-128"/>
                <a:ea typeface="Meiryo" panose="020B0604030504040204" pitchFamily="34" charset="-128"/>
              </a:rPr>
              <a:t> Japan Network Information Center</a:t>
            </a:r>
          </a:p>
        </p:txBody>
      </p:sp>
    </p:spTree>
    <p:extLst>
      <p:ext uri="{BB962C8B-B14F-4D97-AF65-F5344CB8AC3E}">
        <p14:creationId xmlns:p14="http://schemas.microsoft.com/office/powerpoint/2010/main" val="144594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2 つのコンテンツ">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6A83BA9A-2F12-B352-3B0D-D177D4D3F43A}"/>
              </a:ext>
            </a:extLst>
          </p:cNvPr>
          <p:cNvSpPr>
            <a:spLocks noGrp="1"/>
          </p:cNvSpPr>
          <p:nvPr>
            <p:ph sz="half" idx="1"/>
          </p:nvPr>
        </p:nvSpPr>
        <p:spPr>
          <a:xfrm>
            <a:off x="713678" y="1523066"/>
            <a:ext cx="5181600" cy="4351338"/>
          </a:xfrm>
        </p:spPr>
        <p:txBody>
          <a:bodyPr/>
          <a:lstStyle>
            <a:lvl1pPr marL="0" indent="0">
              <a:buClr>
                <a:schemeClr val="bg1"/>
              </a:buClr>
              <a:buFont typeface="メイリオ" panose="020B0604030504040204" pitchFamily="50" charset="-128"/>
              <a:buChar char=" "/>
              <a:defRPr b="1">
                <a:latin typeface="メイリオ" panose="020B0604030504040204" pitchFamily="50" charset="-128"/>
                <a:ea typeface="メイリオ" panose="020B0604030504040204" pitchFamily="50" charset="-128"/>
                <a:cs typeface="メイリオ" panose="020B0604030504040204" pitchFamily="50" charset="-128"/>
              </a:defRPr>
            </a:lvl1pPr>
            <a:lvl2pPr marL="534988" indent="-77788">
              <a:buClr>
                <a:schemeClr val="bg1"/>
              </a:buClr>
              <a:buFont typeface="メイリオ" panose="020B0604030504040204" pitchFamily="50" charset="-128"/>
              <a:buChar char=" "/>
              <a:defRPr>
                <a:latin typeface="メイリオ" panose="020B0604030504040204" pitchFamily="50" charset="-128"/>
                <a:ea typeface="メイリオ" panose="020B0604030504040204" pitchFamily="50" charset="-128"/>
                <a:cs typeface="メイリオ" panose="020B0604030504040204" pitchFamily="50" charset="-128"/>
              </a:defRPr>
            </a:lvl2pPr>
            <a:lvl3pPr marL="981075" indent="-66675">
              <a:buClr>
                <a:schemeClr val="bg1"/>
              </a:buClr>
              <a:buFont typeface="メイリオ" panose="020B0604030504040204" pitchFamily="50" charset="-128"/>
              <a:buChar char=" "/>
              <a:defRPr sz="1800">
                <a:latin typeface="メイリオ" panose="020B0604030504040204" pitchFamily="50" charset="-128"/>
                <a:ea typeface="メイリオ" panose="020B0604030504040204" pitchFamily="50" charset="-128"/>
                <a:cs typeface="メイリオ" panose="020B0604030504040204" pitchFamily="50" charset="-128"/>
              </a:defRPr>
            </a:lvl3pPr>
            <a:lvl4pPr marL="1438275" indent="-66675">
              <a:buClr>
                <a:schemeClr val="bg1"/>
              </a:buClr>
              <a:buFont typeface="メイリオ" panose="020B0604030504040204" pitchFamily="50" charset="-128"/>
              <a:buChar char=" "/>
              <a:defRPr sz="1400">
                <a:latin typeface="メイリオ" panose="020B0604030504040204" pitchFamily="50" charset="-128"/>
                <a:ea typeface="メイリオ" panose="020B0604030504040204" pitchFamily="50" charset="-128"/>
                <a:cs typeface="メイリオ" panose="020B0604030504040204" pitchFamily="50" charset="-128"/>
              </a:defRPr>
            </a:lvl4pPr>
            <a:lvl5pPr marL="1884363" indent="-55563">
              <a:buClr>
                <a:schemeClr val="bg1"/>
              </a:buClr>
              <a:buFont typeface="メイリオ" panose="020B0604030504040204" pitchFamily="50" charset="-128"/>
              <a:buChar char=" "/>
              <a:defRPr sz="1050">
                <a:latin typeface="メイリオ" panose="020B0604030504040204" pitchFamily="50" charset="-128"/>
                <a:ea typeface="メイリオ" panose="020B0604030504040204" pitchFamily="50" charset="-128"/>
                <a:cs typeface="メイリオ" panose="020B0604030504040204" pitchFamily="50" charset="-128"/>
              </a:defRPr>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pic>
        <p:nvPicPr>
          <p:cNvPr id="8" name="図 7">
            <a:extLst>
              <a:ext uri="{FF2B5EF4-FFF2-40B4-BE49-F238E27FC236}">
                <a16:creationId xmlns:a16="http://schemas.microsoft.com/office/drawing/2014/main" id="{78FF7164-C55B-4EA9-B1D7-72B8353DDC40}"/>
              </a:ext>
            </a:extLst>
          </p:cNvPr>
          <p:cNvPicPr>
            <a:picLocks noChangeAspect="1"/>
          </p:cNvPicPr>
          <p:nvPr/>
        </p:nvPicPr>
        <p:blipFill>
          <a:blip r:embed="rId2"/>
          <a:stretch>
            <a:fillRect/>
          </a:stretch>
        </p:blipFill>
        <p:spPr>
          <a:xfrm>
            <a:off x="216000" y="180000"/>
            <a:ext cx="716661" cy="301752"/>
          </a:xfrm>
          <a:prstGeom prst="rect">
            <a:avLst/>
          </a:prstGeom>
        </p:spPr>
      </p:pic>
      <p:sp>
        <p:nvSpPr>
          <p:cNvPr id="9" name="テキスト プレースホルダー 23">
            <a:extLst>
              <a:ext uri="{FF2B5EF4-FFF2-40B4-BE49-F238E27FC236}">
                <a16:creationId xmlns:a16="http://schemas.microsoft.com/office/drawing/2014/main" id="{C4663E4A-6AFE-47BB-93F3-1F6328E5E066}"/>
              </a:ext>
            </a:extLst>
          </p:cNvPr>
          <p:cNvSpPr>
            <a:spLocks noGrp="1"/>
          </p:cNvSpPr>
          <p:nvPr>
            <p:ph type="body" sz="quarter" idx="13"/>
          </p:nvPr>
        </p:nvSpPr>
        <p:spPr>
          <a:xfrm>
            <a:off x="864000" y="756000"/>
            <a:ext cx="11328000" cy="501676"/>
          </a:xfrm>
        </p:spPr>
        <p:txBody>
          <a:bodyPr lIns="0" tIns="0">
            <a:spAutoFit/>
          </a:bodyPr>
          <a:lstStyle>
            <a:lvl1pPr marL="0" indent="0">
              <a:buNone/>
              <a:defRPr kumimoji="1" lang="ja-JP" altLang="en-US" sz="3200" b="1" kern="1200" spc="0" baseline="0">
                <a:solidFill>
                  <a:schemeClr val="tx1">
                    <a:lumMod val="75000"/>
                    <a:lumOff val="25000"/>
                  </a:schemeClr>
                </a:solidFill>
                <a:latin typeface="Meiryo" panose="020B0604030504040204" pitchFamily="34" charset="-128"/>
                <a:ea typeface="Meiryo" panose="020B0604030504040204" pitchFamily="34" charset="-128"/>
                <a:cs typeface="+mj-cs"/>
              </a:defRPr>
            </a:lvl1pPr>
          </a:lstStyle>
          <a:p>
            <a:pPr lvl="0"/>
            <a:r>
              <a:rPr kumimoji="1" lang="ja-JP" altLang="en-US"/>
              <a:t>マスター テキストの書式設定</a:t>
            </a:r>
          </a:p>
        </p:txBody>
      </p:sp>
      <p:pic>
        <p:nvPicPr>
          <p:cNvPr id="11" name="図 10">
            <a:extLst>
              <a:ext uri="{FF2B5EF4-FFF2-40B4-BE49-F238E27FC236}">
                <a16:creationId xmlns:a16="http://schemas.microsoft.com/office/drawing/2014/main" id="{8DC2F624-8342-41AB-8031-1265E5BD8F18}"/>
              </a:ext>
            </a:extLst>
          </p:cNvPr>
          <p:cNvPicPr>
            <a:picLocks noChangeAspect="1"/>
          </p:cNvPicPr>
          <p:nvPr/>
        </p:nvPicPr>
        <p:blipFill>
          <a:blip r:embed="rId3"/>
          <a:stretch>
            <a:fillRect/>
          </a:stretch>
        </p:blipFill>
        <p:spPr>
          <a:xfrm>
            <a:off x="9180000" y="6534000"/>
            <a:ext cx="2476881" cy="188595"/>
          </a:xfrm>
          <a:prstGeom prst="rect">
            <a:avLst/>
          </a:prstGeom>
        </p:spPr>
      </p:pic>
      <p:sp>
        <p:nvSpPr>
          <p:cNvPr id="12" name="スライド番号プレースホルダー 5">
            <a:extLst>
              <a:ext uri="{FF2B5EF4-FFF2-40B4-BE49-F238E27FC236}">
                <a16:creationId xmlns:a16="http://schemas.microsoft.com/office/drawing/2014/main" id="{724A94B1-5C96-4521-B77D-5D57BA902E42}"/>
              </a:ext>
            </a:extLst>
          </p:cNvPr>
          <p:cNvSpPr txBox="1">
            <a:spLocks/>
          </p:cNvSpPr>
          <p:nvPr/>
        </p:nvSpPr>
        <p:spPr>
          <a:xfrm>
            <a:off x="9365886" y="6445733"/>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69E38214-3D41-284F-90F8-3918B381EF61}" type="slidenum">
              <a:rPr lang="en-US" altLang="ja-JP" sz="1400">
                <a:solidFill>
                  <a:schemeClr val="tx1">
                    <a:lumMod val="75000"/>
                    <a:lumOff val="25000"/>
                  </a:schemeClr>
                </a:solidFill>
                <a:latin typeface="Meiryo" panose="020B0604030504040204" pitchFamily="34" charset="-128"/>
                <a:ea typeface="Meiryo" panose="020B0604030504040204" pitchFamily="34" charset="-128"/>
              </a:rPr>
              <a:pPr/>
              <a:t>‹#›</a:t>
            </a:fld>
            <a:endParaRPr lang="ja-JP" altLang="en-US" sz="1400">
              <a:solidFill>
                <a:schemeClr val="tx1">
                  <a:lumMod val="75000"/>
                  <a:lumOff val="25000"/>
                </a:schemeClr>
              </a:solidFill>
              <a:latin typeface="Meiryo" panose="020B0604030504040204" pitchFamily="34" charset="-128"/>
              <a:ea typeface="Meiryo" panose="020B0604030504040204" pitchFamily="34" charset="-128"/>
            </a:endParaRPr>
          </a:p>
        </p:txBody>
      </p:sp>
      <p:sp>
        <p:nvSpPr>
          <p:cNvPr id="2" name="コンテンツ プレースホルダー 2">
            <a:extLst>
              <a:ext uri="{FF2B5EF4-FFF2-40B4-BE49-F238E27FC236}">
                <a16:creationId xmlns:a16="http://schemas.microsoft.com/office/drawing/2014/main" id="{A3E9640A-EB06-C40C-E7A7-ABDCA231199F}"/>
              </a:ext>
            </a:extLst>
          </p:cNvPr>
          <p:cNvSpPr>
            <a:spLocks noGrp="1"/>
          </p:cNvSpPr>
          <p:nvPr>
            <p:ph sz="half" idx="14"/>
          </p:nvPr>
        </p:nvSpPr>
        <p:spPr>
          <a:xfrm>
            <a:off x="6017941" y="1531924"/>
            <a:ext cx="5181600" cy="4351338"/>
          </a:xfrm>
        </p:spPr>
        <p:txBody>
          <a:bodyPr/>
          <a:lstStyle>
            <a:lvl1pPr marL="0" indent="0">
              <a:buClr>
                <a:schemeClr val="bg1"/>
              </a:buClr>
              <a:buFont typeface="メイリオ" panose="020B0604030504040204" pitchFamily="50" charset="-128"/>
              <a:buChar char=" "/>
              <a:defRPr b="1">
                <a:latin typeface="メイリオ" panose="020B0604030504040204" pitchFamily="50" charset="-128"/>
                <a:ea typeface="メイリオ" panose="020B0604030504040204" pitchFamily="50" charset="-128"/>
                <a:cs typeface="メイリオ" panose="020B0604030504040204" pitchFamily="50" charset="-128"/>
              </a:defRPr>
            </a:lvl1pPr>
            <a:lvl2pPr marL="534988" indent="-77788">
              <a:buClr>
                <a:schemeClr val="bg1"/>
              </a:buClr>
              <a:buFont typeface="メイリオ" panose="020B0604030504040204" pitchFamily="50" charset="-128"/>
              <a:buChar char=" "/>
              <a:defRPr>
                <a:latin typeface="メイリオ" panose="020B0604030504040204" pitchFamily="50" charset="-128"/>
                <a:ea typeface="メイリオ" panose="020B0604030504040204" pitchFamily="50" charset="-128"/>
                <a:cs typeface="メイリオ" panose="020B0604030504040204" pitchFamily="50" charset="-128"/>
              </a:defRPr>
            </a:lvl2pPr>
            <a:lvl3pPr marL="981075" indent="-66675">
              <a:buClr>
                <a:schemeClr val="bg1"/>
              </a:buClr>
              <a:buFont typeface="メイリオ" panose="020B0604030504040204" pitchFamily="50" charset="-128"/>
              <a:buChar char=" "/>
              <a:defRPr sz="1800">
                <a:latin typeface="メイリオ" panose="020B0604030504040204" pitchFamily="50" charset="-128"/>
                <a:ea typeface="メイリオ" panose="020B0604030504040204" pitchFamily="50" charset="-128"/>
                <a:cs typeface="メイリオ" panose="020B0604030504040204" pitchFamily="50" charset="-128"/>
              </a:defRPr>
            </a:lvl3pPr>
            <a:lvl4pPr marL="1438275" indent="-66675">
              <a:buClr>
                <a:schemeClr val="bg1"/>
              </a:buClr>
              <a:buFont typeface="メイリオ" panose="020B0604030504040204" pitchFamily="50" charset="-128"/>
              <a:buChar char=" "/>
              <a:defRPr sz="1400">
                <a:latin typeface="メイリオ" panose="020B0604030504040204" pitchFamily="50" charset="-128"/>
                <a:ea typeface="メイリオ" panose="020B0604030504040204" pitchFamily="50" charset="-128"/>
                <a:cs typeface="メイリオ" panose="020B0604030504040204" pitchFamily="50" charset="-128"/>
              </a:defRPr>
            </a:lvl4pPr>
            <a:lvl5pPr marL="1884363" indent="-55563">
              <a:buClr>
                <a:schemeClr val="bg1"/>
              </a:buClr>
              <a:buFont typeface="メイリオ" panose="020B0604030504040204" pitchFamily="50" charset="-128"/>
              <a:buChar char=" "/>
              <a:defRPr sz="1050">
                <a:latin typeface="メイリオ" panose="020B0604030504040204" pitchFamily="50" charset="-128"/>
                <a:ea typeface="メイリオ" panose="020B0604030504040204" pitchFamily="50" charset="-128"/>
                <a:cs typeface="メイリオ" panose="020B0604030504040204" pitchFamily="50" charset="-128"/>
              </a:defRPr>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Tree>
    <p:extLst>
      <p:ext uri="{BB962C8B-B14F-4D97-AF65-F5344CB8AC3E}">
        <p14:creationId xmlns:p14="http://schemas.microsoft.com/office/powerpoint/2010/main" val="1019346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テキスト プレースホルダー 2">
            <a:extLst>
              <a:ext uri="{FF2B5EF4-FFF2-40B4-BE49-F238E27FC236}">
                <a16:creationId xmlns:a16="http://schemas.microsoft.com/office/drawing/2014/main" id="{A9E1FAE9-8D3F-A5FB-91D9-F636A3E9915A}"/>
              </a:ext>
            </a:extLst>
          </p:cNvPr>
          <p:cNvSpPr>
            <a:spLocks noGrp="1"/>
          </p:cNvSpPr>
          <p:nvPr>
            <p:ph type="body" idx="1"/>
          </p:nvPr>
        </p:nvSpPr>
        <p:spPr>
          <a:xfrm>
            <a:off x="713678" y="1526515"/>
            <a:ext cx="5283897" cy="823912"/>
          </a:xfrm>
        </p:spPr>
        <p:txBody>
          <a:bodyPr anchor="b">
            <a:normAutofit/>
          </a:bodyPr>
          <a:lstStyle>
            <a:lvl1pPr marL="88900" indent="0">
              <a:buNone/>
              <a:defRPr sz="2400" b="1">
                <a:latin typeface="メイリオ" panose="020B0604030504040204" pitchFamily="50" charset="-128"/>
                <a:ea typeface="メイリオ" panose="020B0604030504040204" pitchFamily="50" charset="-128"/>
                <a:cs typeface="メイリオ" panose="020B0604030504040204" pitchFamily="50" charset="-128"/>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49CEB003-94DA-2BB1-FCF0-3CD3B0C4FD8B}"/>
              </a:ext>
            </a:extLst>
          </p:cNvPr>
          <p:cNvSpPr>
            <a:spLocks noGrp="1"/>
          </p:cNvSpPr>
          <p:nvPr>
            <p:ph sz="half" idx="2"/>
          </p:nvPr>
        </p:nvSpPr>
        <p:spPr>
          <a:xfrm>
            <a:off x="713678" y="2350427"/>
            <a:ext cx="5283897" cy="3684588"/>
          </a:xfrm>
        </p:spPr>
        <p:txBody>
          <a:bodyPr/>
          <a:lstStyle>
            <a:lvl1pPr marL="0" indent="0">
              <a:buClr>
                <a:schemeClr val="bg1"/>
              </a:buClr>
              <a:buFont typeface="メイリオ" panose="020B0604030504040204" pitchFamily="50" charset="-128"/>
              <a:buChar char=" "/>
              <a:defRPr sz="2800">
                <a:latin typeface="メイリオ" panose="020B0604030504040204" pitchFamily="50" charset="-128"/>
                <a:ea typeface="メイリオ" panose="020B0604030504040204" pitchFamily="50" charset="-128"/>
                <a:cs typeface="メイリオ" panose="020B0604030504040204" pitchFamily="50" charset="-128"/>
              </a:defRPr>
            </a:lvl1pPr>
            <a:lvl2pPr marL="800100" indent="-342900">
              <a:buClr>
                <a:schemeClr val="bg1"/>
              </a:buClr>
              <a:buFont typeface="メイリオ" panose="020B0604030504040204" pitchFamily="50" charset="-128"/>
              <a:buChar char=" "/>
              <a:defRPr sz="2400">
                <a:latin typeface="メイリオ" panose="020B0604030504040204" pitchFamily="50" charset="-128"/>
                <a:ea typeface="メイリオ" panose="020B0604030504040204" pitchFamily="50" charset="-128"/>
                <a:cs typeface="メイリオ" panose="020B0604030504040204" pitchFamily="50" charset="-128"/>
              </a:defRPr>
            </a:lvl2pPr>
            <a:lvl3pPr marL="1200150" indent="-285750">
              <a:buClr>
                <a:schemeClr val="bg1"/>
              </a:buClr>
              <a:buFont typeface="メイリオ" panose="020B0604030504040204" pitchFamily="50" charset="-128"/>
              <a:buChar char=" "/>
              <a:defRPr sz="1800">
                <a:latin typeface="メイリオ" panose="020B0604030504040204" pitchFamily="50" charset="-128"/>
                <a:ea typeface="メイリオ" panose="020B0604030504040204" pitchFamily="50" charset="-128"/>
                <a:cs typeface="メイリオ" panose="020B0604030504040204" pitchFamily="50" charset="-128"/>
              </a:defRPr>
            </a:lvl3pPr>
            <a:lvl4pPr marL="1657350" indent="-285750">
              <a:buClr>
                <a:schemeClr val="bg1"/>
              </a:buClr>
              <a:buFont typeface="メイリオ" panose="020B0604030504040204" pitchFamily="50" charset="-128"/>
              <a:buChar char=" "/>
              <a:defRPr sz="1400">
                <a:latin typeface="メイリオ" panose="020B0604030504040204" pitchFamily="50" charset="-128"/>
                <a:ea typeface="メイリオ" panose="020B0604030504040204" pitchFamily="50" charset="-128"/>
                <a:cs typeface="メイリオ" panose="020B0604030504040204" pitchFamily="50" charset="-128"/>
              </a:defRPr>
            </a:lvl4pPr>
            <a:lvl5pPr marL="2000250" indent="-171450">
              <a:buClr>
                <a:schemeClr val="bg1"/>
              </a:buClr>
              <a:buFont typeface="メイリオ" panose="020B0604030504040204" pitchFamily="50" charset="-128"/>
              <a:buChar char=" "/>
              <a:defRPr sz="1050">
                <a:latin typeface="メイリオ" panose="020B0604030504040204" pitchFamily="50" charset="-128"/>
                <a:ea typeface="メイリオ" panose="020B0604030504040204" pitchFamily="50" charset="-128"/>
                <a:cs typeface="メイリオ" panose="020B0604030504040204" pitchFamily="50" charset="-128"/>
              </a:defRPr>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pic>
        <p:nvPicPr>
          <p:cNvPr id="10" name="図 9">
            <a:extLst>
              <a:ext uri="{FF2B5EF4-FFF2-40B4-BE49-F238E27FC236}">
                <a16:creationId xmlns:a16="http://schemas.microsoft.com/office/drawing/2014/main" id="{57051BC3-F85F-490D-9732-70411BCD1A26}"/>
              </a:ext>
            </a:extLst>
          </p:cNvPr>
          <p:cNvPicPr>
            <a:picLocks noChangeAspect="1"/>
          </p:cNvPicPr>
          <p:nvPr/>
        </p:nvPicPr>
        <p:blipFill>
          <a:blip r:embed="rId2"/>
          <a:stretch>
            <a:fillRect/>
          </a:stretch>
        </p:blipFill>
        <p:spPr>
          <a:xfrm>
            <a:off x="9180000" y="6534000"/>
            <a:ext cx="2476881" cy="188595"/>
          </a:xfrm>
          <a:prstGeom prst="rect">
            <a:avLst/>
          </a:prstGeom>
        </p:spPr>
      </p:pic>
      <p:sp>
        <p:nvSpPr>
          <p:cNvPr id="11" name="スライド番号プレースホルダー 5">
            <a:extLst>
              <a:ext uri="{FF2B5EF4-FFF2-40B4-BE49-F238E27FC236}">
                <a16:creationId xmlns:a16="http://schemas.microsoft.com/office/drawing/2014/main" id="{776A1171-6115-4714-A21A-82402BC5ECDC}"/>
              </a:ext>
            </a:extLst>
          </p:cNvPr>
          <p:cNvSpPr txBox="1">
            <a:spLocks/>
          </p:cNvSpPr>
          <p:nvPr/>
        </p:nvSpPr>
        <p:spPr>
          <a:xfrm>
            <a:off x="9365886" y="6445733"/>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69E38214-3D41-284F-90F8-3918B381EF61}" type="slidenum">
              <a:rPr lang="en-US" altLang="ja-JP" sz="1400">
                <a:solidFill>
                  <a:schemeClr val="tx1">
                    <a:lumMod val="75000"/>
                    <a:lumOff val="25000"/>
                  </a:schemeClr>
                </a:solidFill>
                <a:latin typeface="Meiryo" panose="020B0604030504040204" pitchFamily="34" charset="-128"/>
                <a:ea typeface="Meiryo" panose="020B0604030504040204" pitchFamily="34" charset="-128"/>
              </a:rPr>
              <a:pPr/>
              <a:t>‹#›</a:t>
            </a:fld>
            <a:endParaRPr lang="ja-JP" altLang="en-US" sz="1400">
              <a:solidFill>
                <a:schemeClr val="tx1">
                  <a:lumMod val="75000"/>
                  <a:lumOff val="25000"/>
                </a:schemeClr>
              </a:solidFill>
              <a:latin typeface="Meiryo" panose="020B0604030504040204" pitchFamily="34" charset="-128"/>
              <a:ea typeface="Meiryo" panose="020B0604030504040204" pitchFamily="34" charset="-128"/>
            </a:endParaRPr>
          </a:p>
        </p:txBody>
      </p:sp>
      <p:pic>
        <p:nvPicPr>
          <p:cNvPr id="12" name="図 11">
            <a:extLst>
              <a:ext uri="{FF2B5EF4-FFF2-40B4-BE49-F238E27FC236}">
                <a16:creationId xmlns:a16="http://schemas.microsoft.com/office/drawing/2014/main" id="{1C03AACD-1BD7-4297-9278-9B5A6F431CB8}"/>
              </a:ext>
            </a:extLst>
          </p:cNvPr>
          <p:cNvPicPr>
            <a:picLocks noChangeAspect="1"/>
          </p:cNvPicPr>
          <p:nvPr/>
        </p:nvPicPr>
        <p:blipFill>
          <a:blip r:embed="rId3"/>
          <a:stretch>
            <a:fillRect/>
          </a:stretch>
        </p:blipFill>
        <p:spPr>
          <a:xfrm>
            <a:off x="216000" y="180000"/>
            <a:ext cx="716661" cy="301752"/>
          </a:xfrm>
          <a:prstGeom prst="rect">
            <a:avLst/>
          </a:prstGeom>
        </p:spPr>
      </p:pic>
      <p:sp>
        <p:nvSpPr>
          <p:cNvPr id="13" name="テキスト プレースホルダー 23">
            <a:extLst>
              <a:ext uri="{FF2B5EF4-FFF2-40B4-BE49-F238E27FC236}">
                <a16:creationId xmlns:a16="http://schemas.microsoft.com/office/drawing/2014/main" id="{06812C19-6DD1-4EAE-8A8B-06DF40E59069}"/>
              </a:ext>
            </a:extLst>
          </p:cNvPr>
          <p:cNvSpPr>
            <a:spLocks noGrp="1"/>
          </p:cNvSpPr>
          <p:nvPr>
            <p:ph type="body" sz="quarter" idx="13"/>
          </p:nvPr>
        </p:nvSpPr>
        <p:spPr>
          <a:xfrm>
            <a:off x="864000" y="756000"/>
            <a:ext cx="11328000" cy="501676"/>
          </a:xfrm>
        </p:spPr>
        <p:txBody>
          <a:bodyPr lIns="0" tIns="0">
            <a:spAutoFit/>
          </a:bodyPr>
          <a:lstStyle>
            <a:lvl1pPr marL="0" indent="0">
              <a:buNone/>
              <a:defRPr kumimoji="1" lang="ja-JP" altLang="en-US" sz="3200" b="1" kern="1200" spc="0" baseline="0">
                <a:solidFill>
                  <a:schemeClr val="tx1">
                    <a:lumMod val="75000"/>
                    <a:lumOff val="25000"/>
                  </a:schemeClr>
                </a:solidFill>
                <a:latin typeface="Meiryo" panose="020B0604030504040204" pitchFamily="34" charset="-128"/>
                <a:ea typeface="Meiryo" panose="020B0604030504040204" pitchFamily="34" charset="-128"/>
                <a:cs typeface="+mj-cs"/>
              </a:defRPr>
            </a:lvl1pPr>
          </a:lstStyle>
          <a:p>
            <a:pPr lvl="0"/>
            <a:r>
              <a:rPr kumimoji="1" lang="ja-JP" altLang="en-US"/>
              <a:t>マスター テキストの書式設定</a:t>
            </a:r>
          </a:p>
        </p:txBody>
      </p:sp>
      <p:sp>
        <p:nvSpPr>
          <p:cNvPr id="2" name="テキスト プレースホルダー 2">
            <a:extLst>
              <a:ext uri="{FF2B5EF4-FFF2-40B4-BE49-F238E27FC236}">
                <a16:creationId xmlns:a16="http://schemas.microsoft.com/office/drawing/2014/main" id="{8CFFA960-2C6C-7D28-3433-D9B1F4E065E2}"/>
              </a:ext>
            </a:extLst>
          </p:cNvPr>
          <p:cNvSpPr>
            <a:spLocks noGrp="1"/>
          </p:cNvSpPr>
          <p:nvPr>
            <p:ph type="body" idx="14"/>
          </p:nvPr>
        </p:nvSpPr>
        <p:spPr>
          <a:xfrm>
            <a:off x="6194425" y="1526515"/>
            <a:ext cx="5283897" cy="823912"/>
          </a:xfrm>
        </p:spPr>
        <p:txBody>
          <a:bodyPr anchor="b">
            <a:normAutofit/>
          </a:bodyPr>
          <a:lstStyle>
            <a:lvl1pPr marL="88900" indent="0">
              <a:buNone/>
              <a:defRPr sz="2400" b="1">
                <a:latin typeface="メイリオ" panose="020B0604030504040204" pitchFamily="50" charset="-128"/>
                <a:ea typeface="メイリオ" panose="020B0604030504040204" pitchFamily="50" charset="-128"/>
                <a:cs typeface="メイリオ" panose="020B0604030504040204" pitchFamily="50" charset="-128"/>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7" name="コンテンツ プレースホルダー 3">
            <a:extLst>
              <a:ext uri="{FF2B5EF4-FFF2-40B4-BE49-F238E27FC236}">
                <a16:creationId xmlns:a16="http://schemas.microsoft.com/office/drawing/2014/main" id="{9C755371-14B2-CDC2-7F4A-C289BC41F26F}"/>
              </a:ext>
            </a:extLst>
          </p:cNvPr>
          <p:cNvSpPr>
            <a:spLocks noGrp="1"/>
          </p:cNvSpPr>
          <p:nvPr>
            <p:ph sz="half" idx="15"/>
          </p:nvPr>
        </p:nvSpPr>
        <p:spPr>
          <a:xfrm>
            <a:off x="6194425" y="2350427"/>
            <a:ext cx="5283897" cy="3684588"/>
          </a:xfrm>
        </p:spPr>
        <p:txBody>
          <a:bodyPr/>
          <a:lstStyle>
            <a:lvl1pPr marL="0" indent="0">
              <a:buClr>
                <a:schemeClr val="bg1"/>
              </a:buClr>
              <a:buFont typeface="メイリオ" panose="020B0604030504040204" pitchFamily="50" charset="-128"/>
              <a:buChar char=" "/>
              <a:defRPr sz="2800">
                <a:latin typeface="メイリオ" panose="020B0604030504040204" pitchFamily="50" charset="-128"/>
                <a:ea typeface="メイリオ" panose="020B0604030504040204" pitchFamily="50" charset="-128"/>
                <a:cs typeface="メイリオ" panose="020B0604030504040204" pitchFamily="50" charset="-128"/>
              </a:defRPr>
            </a:lvl1pPr>
            <a:lvl2pPr marL="800100" indent="-342900">
              <a:buClr>
                <a:schemeClr val="bg1"/>
              </a:buClr>
              <a:buFont typeface="メイリオ" panose="020B0604030504040204" pitchFamily="50" charset="-128"/>
              <a:buChar char=" "/>
              <a:defRPr sz="2400">
                <a:latin typeface="メイリオ" panose="020B0604030504040204" pitchFamily="50" charset="-128"/>
                <a:ea typeface="メイリオ" panose="020B0604030504040204" pitchFamily="50" charset="-128"/>
                <a:cs typeface="メイリオ" panose="020B0604030504040204" pitchFamily="50" charset="-128"/>
              </a:defRPr>
            </a:lvl2pPr>
            <a:lvl3pPr marL="1200150" indent="-285750">
              <a:buClr>
                <a:schemeClr val="bg1"/>
              </a:buClr>
              <a:buFont typeface="メイリオ" panose="020B0604030504040204" pitchFamily="50" charset="-128"/>
              <a:buChar char=" "/>
              <a:defRPr sz="1800">
                <a:latin typeface="メイリオ" panose="020B0604030504040204" pitchFamily="50" charset="-128"/>
                <a:ea typeface="メイリオ" panose="020B0604030504040204" pitchFamily="50" charset="-128"/>
                <a:cs typeface="メイリオ" panose="020B0604030504040204" pitchFamily="50" charset="-128"/>
              </a:defRPr>
            </a:lvl3pPr>
            <a:lvl4pPr marL="1657350" indent="-285750">
              <a:buClr>
                <a:schemeClr val="bg1"/>
              </a:buClr>
              <a:buFont typeface="メイリオ" panose="020B0604030504040204" pitchFamily="50" charset="-128"/>
              <a:buChar char=" "/>
              <a:defRPr sz="1400">
                <a:latin typeface="メイリオ" panose="020B0604030504040204" pitchFamily="50" charset="-128"/>
                <a:ea typeface="メイリオ" panose="020B0604030504040204" pitchFamily="50" charset="-128"/>
                <a:cs typeface="メイリオ" panose="020B0604030504040204" pitchFamily="50" charset="-128"/>
              </a:defRPr>
            </a:lvl4pPr>
            <a:lvl5pPr marL="2000250" indent="-171450">
              <a:buClr>
                <a:schemeClr val="bg1"/>
              </a:buClr>
              <a:buFont typeface="メイリオ" panose="020B0604030504040204" pitchFamily="50" charset="-128"/>
              <a:buChar char=" "/>
              <a:defRPr sz="1050">
                <a:latin typeface="メイリオ" panose="020B0604030504040204" pitchFamily="50" charset="-128"/>
                <a:ea typeface="メイリオ" panose="020B0604030504040204" pitchFamily="50" charset="-128"/>
                <a:cs typeface="メイリオ" panose="020B0604030504040204" pitchFamily="50" charset="-128"/>
              </a:defRPr>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Tree>
    <p:extLst>
      <p:ext uri="{BB962C8B-B14F-4D97-AF65-F5344CB8AC3E}">
        <p14:creationId xmlns:p14="http://schemas.microsoft.com/office/powerpoint/2010/main" val="1747916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2_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18C4A2-19BF-FBF8-45B3-A6D817619D09}"/>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960F158F-5534-41FA-9C8A-4674E991C6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F75763E6-F3BA-0210-B638-B21ECE2F2B59}"/>
              </a:ext>
            </a:extLst>
          </p:cNvPr>
          <p:cNvSpPr>
            <a:spLocks noGrp="1"/>
          </p:cNvSpPr>
          <p:nvPr>
            <p:ph type="dt" sz="half" idx="10"/>
          </p:nvPr>
        </p:nvSpPr>
        <p:spPr/>
        <p:txBody>
          <a:bodyPr/>
          <a:lstStyle/>
          <a:p>
            <a:fld id="{E6BAD9BF-0768-4181-A84C-E93D53185F1E}" type="datetimeFigureOut">
              <a:rPr kumimoji="1" lang="ja-JP" altLang="en-US" smtClean="0"/>
              <a:t>2024/2/24</a:t>
            </a:fld>
            <a:endParaRPr kumimoji="1" lang="ja-JP" altLang="en-US"/>
          </a:p>
        </p:txBody>
      </p:sp>
      <p:sp>
        <p:nvSpPr>
          <p:cNvPr id="5" name="フッター プレースホルダー 4">
            <a:extLst>
              <a:ext uri="{FF2B5EF4-FFF2-40B4-BE49-F238E27FC236}">
                <a16:creationId xmlns:a16="http://schemas.microsoft.com/office/drawing/2014/main" id="{D78B0B31-946F-7B95-42CC-961B9B32721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52BCB8F-4DF5-BBE7-4BA2-F505EC5AAE0F}"/>
              </a:ext>
            </a:extLst>
          </p:cNvPr>
          <p:cNvSpPr>
            <a:spLocks noGrp="1"/>
          </p:cNvSpPr>
          <p:nvPr>
            <p:ph type="sldNum" sz="quarter" idx="12"/>
          </p:nvPr>
        </p:nvSpPr>
        <p:spPr/>
        <p:txBody>
          <a:bodyPr/>
          <a:lstStyle/>
          <a:p>
            <a:fld id="{9CFD8A7D-0820-4B35-B52A-41AEE5A0BB9B}" type="slidenum">
              <a:rPr kumimoji="1" lang="ja-JP" altLang="en-US" smtClean="0"/>
              <a:t>‹#›</a:t>
            </a:fld>
            <a:endParaRPr kumimoji="1" lang="ja-JP" altLang="en-US"/>
          </a:p>
        </p:txBody>
      </p:sp>
    </p:spTree>
    <p:extLst>
      <p:ext uri="{BB962C8B-B14F-4D97-AF65-F5344CB8AC3E}">
        <p14:creationId xmlns:p14="http://schemas.microsoft.com/office/powerpoint/2010/main" val="186756201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329A8980-45D1-BC46-6FFF-2C4950F9BC2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9730AF4-C5C6-A548-1DAD-077EB87C5EC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C7256E8-6F3D-E400-81AB-0689CF09759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BAD9BF-0768-4181-A84C-E93D53185F1E}" type="datetimeFigureOut">
              <a:rPr kumimoji="1" lang="ja-JP" altLang="en-US" smtClean="0"/>
              <a:t>2024/2/24</a:t>
            </a:fld>
            <a:endParaRPr kumimoji="1" lang="ja-JP" altLang="en-US"/>
          </a:p>
        </p:txBody>
      </p:sp>
      <p:sp>
        <p:nvSpPr>
          <p:cNvPr id="5" name="フッター プレースホルダー 4">
            <a:extLst>
              <a:ext uri="{FF2B5EF4-FFF2-40B4-BE49-F238E27FC236}">
                <a16:creationId xmlns:a16="http://schemas.microsoft.com/office/drawing/2014/main" id="{450DB0CF-B67E-CC99-1D28-1AEC9BFD118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84A87274-107F-EE56-7E5B-D3210174A97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FD8A7D-0820-4B35-B52A-41AEE5A0BB9B}" type="slidenum">
              <a:rPr kumimoji="1" lang="ja-JP" altLang="en-US" smtClean="0"/>
              <a:t>‹#›</a:t>
            </a:fld>
            <a:endParaRPr kumimoji="1" lang="ja-JP" altLang="en-US"/>
          </a:p>
        </p:txBody>
      </p:sp>
    </p:spTree>
    <p:extLst>
      <p:ext uri="{BB962C8B-B14F-4D97-AF65-F5344CB8AC3E}">
        <p14:creationId xmlns:p14="http://schemas.microsoft.com/office/powerpoint/2010/main" val="12393842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www.abj.or.jp/stopkaizokuba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www.kantei.go.jp/jp/singi/titeki2/chitekizaisan2020/pdf/kaizoku_taisaku.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4DDEE77B-6AF8-8638-BA5B-360DB16C2D85}"/>
              </a:ext>
            </a:extLst>
          </p:cNvPr>
          <p:cNvSpPr>
            <a:spLocks noGrp="1"/>
          </p:cNvSpPr>
          <p:nvPr>
            <p:ph type="ctrTitle"/>
          </p:nvPr>
        </p:nvSpPr>
        <p:spPr>
          <a:xfrm>
            <a:off x="1079999" y="1562975"/>
            <a:ext cx="11111999" cy="1523494"/>
          </a:xfrm>
        </p:spPr>
        <p:txBody>
          <a:bodyPr/>
          <a:lstStyle/>
          <a:p>
            <a:r>
              <a:rPr lang="en-US" altLang="ja-JP" dirty="0"/>
              <a:t>The Effort to Combat Against</a:t>
            </a:r>
            <a:br>
              <a:rPr lang="en-US" altLang="ja-JP" dirty="0"/>
            </a:br>
            <a:r>
              <a:rPr lang="en-US" altLang="ja-JP" dirty="0"/>
              <a:t>Manga Piracy</a:t>
            </a:r>
            <a:endParaRPr lang="en-US" dirty="0"/>
          </a:p>
        </p:txBody>
      </p:sp>
      <p:sp>
        <p:nvSpPr>
          <p:cNvPr id="10" name="Subtitle 2">
            <a:extLst>
              <a:ext uri="{FF2B5EF4-FFF2-40B4-BE49-F238E27FC236}">
                <a16:creationId xmlns:a16="http://schemas.microsoft.com/office/drawing/2014/main" id="{266BB6AB-7948-EBD8-19CC-534D57693737}"/>
              </a:ext>
            </a:extLst>
          </p:cNvPr>
          <p:cNvSpPr>
            <a:spLocks noGrp="1"/>
          </p:cNvSpPr>
          <p:nvPr>
            <p:ph type="subTitle" idx="1"/>
          </p:nvPr>
        </p:nvSpPr>
        <p:spPr>
          <a:xfrm>
            <a:off x="1079998" y="3937940"/>
            <a:ext cx="11111999" cy="387798"/>
          </a:xfrm>
        </p:spPr>
        <p:txBody>
          <a:bodyPr/>
          <a:lstStyle/>
          <a:p>
            <a:endParaRPr lang="en-US" dirty="0"/>
          </a:p>
        </p:txBody>
      </p:sp>
      <p:sp>
        <p:nvSpPr>
          <p:cNvPr id="12" name="Text Placeholder 3">
            <a:extLst>
              <a:ext uri="{FF2B5EF4-FFF2-40B4-BE49-F238E27FC236}">
                <a16:creationId xmlns:a16="http://schemas.microsoft.com/office/drawing/2014/main" id="{F9547A3A-93EF-6AB0-FF88-7FF61FCB59B3}"/>
              </a:ext>
            </a:extLst>
          </p:cNvPr>
          <p:cNvSpPr>
            <a:spLocks noGrp="1"/>
          </p:cNvSpPr>
          <p:nvPr>
            <p:ph type="body" sz="quarter" idx="13"/>
          </p:nvPr>
        </p:nvSpPr>
        <p:spPr>
          <a:xfrm>
            <a:off x="1079998" y="4608041"/>
            <a:ext cx="11112002" cy="1951816"/>
          </a:xfrm>
        </p:spPr>
        <p:txBody>
          <a:bodyPr/>
          <a:lstStyle/>
          <a:p>
            <a:r>
              <a:rPr lang="en-US" dirty="0">
                <a:solidFill>
                  <a:schemeClr val="bg1"/>
                </a:solidFill>
              </a:rPr>
              <a:t>February 26, 2024, </a:t>
            </a:r>
          </a:p>
          <a:p>
            <a:r>
              <a:rPr lang="en-US" dirty="0">
                <a:solidFill>
                  <a:schemeClr val="bg1"/>
                </a:solidFill>
              </a:rPr>
              <a:t>AP* Retreat</a:t>
            </a:r>
          </a:p>
          <a:p>
            <a:endParaRPr lang="en-US" dirty="0">
              <a:solidFill>
                <a:schemeClr val="bg1"/>
              </a:solidFill>
            </a:endParaRPr>
          </a:p>
          <a:p>
            <a:r>
              <a:rPr lang="en-US" dirty="0">
                <a:solidFill>
                  <a:schemeClr val="bg1"/>
                </a:solidFill>
              </a:rPr>
              <a:t>MAEMURA </a:t>
            </a:r>
            <a:r>
              <a:rPr lang="en-US" dirty="0" err="1">
                <a:solidFill>
                  <a:schemeClr val="bg1"/>
                </a:solidFill>
              </a:rPr>
              <a:t>Akinori</a:t>
            </a:r>
            <a:r>
              <a:rPr lang="en-US" dirty="0">
                <a:solidFill>
                  <a:schemeClr val="bg1"/>
                </a:solidFill>
              </a:rPr>
              <a:t> (</a:t>
            </a:r>
            <a:r>
              <a:rPr lang="ja-JP" altLang="en-US" dirty="0">
                <a:solidFill>
                  <a:schemeClr val="bg1"/>
                </a:solidFill>
              </a:rPr>
              <a:t>前村 昌紀</a:t>
            </a:r>
            <a:r>
              <a:rPr lang="en-US" altLang="ja-JP" dirty="0">
                <a:solidFill>
                  <a:schemeClr val="bg1"/>
                </a:solidFill>
              </a:rPr>
              <a:t>) </a:t>
            </a:r>
          </a:p>
          <a:p>
            <a:r>
              <a:rPr lang="en-US" altLang="ja-JP" dirty="0">
                <a:solidFill>
                  <a:schemeClr val="bg1"/>
                </a:solidFill>
              </a:rPr>
              <a:t>JPNIC – Japan Network Information Center</a:t>
            </a:r>
            <a:endParaRPr lang="en-US" dirty="0">
              <a:solidFill>
                <a:schemeClr val="bg1"/>
              </a:solidFill>
            </a:endParaRPr>
          </a:p>
        </p:txBody>
      </p:sp>
    </p:spTree>
    <p:extLst>
      <p:ext uri="{BB962C8B-B14F-4D97-AF65-F5344CB8AC3E}">
        <p14:creationId xmlns:p14="http://schemas.microsoft.com/office/powerpoint/2010/main" val="16968508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CB9F8F3B-F63B-9771-118B-5601563FB91C}"/>
              </a:ext>
            </a:extLst>
          </p:cNvPr>
          <p:cNvSpPr>
            <a:spLocks noGrp="1"/>
          </p:cNvSpPr>
          <p:nvPr>
            <p:ph type="body" sz="quarter" idx="13"/>
          </p:nvPr>
        </p:nvSpPr>
        <p:spPr>
          <a:xfrm>
            <a:off x="960981" y="257232"/>
            <a:ext cx="11120183" cy="501676"/>
          </a:xfrm>
        </p:spPr>
        <p:txBody>
          <a:bodyPr/>
          <a:lstStyle/>
          <a:p>
            <a:r>
              <a:rPr kumimoji="1" lang="en-US" altLang="ja-JP" dirty="0"/>
              <a:t>Stop the piracy! </a:t>
            </a:r>
            <a:r>
              <a:rPr kumimoji="1" lang="en-US" altLang="ja-JP" sz="2000" dirty="0">
                <a:hlinkClick r:id="rId2"/>
              </a:rPr>
              <a:t>https://www.abj.or.jp/stopkaizokuban</a:t>
            </a:r>
            <a:r>
              <a:rPr kumimoji="1" lang="en-US" altLang="ja-JP" sz="2000" dirty="0"/>
              <a:t> </a:t>
            </a:r>
            <a:endParaRPr kumimoji="1" lang="ja-JP" altLang="en-US" dirty="0"/>
          </a:p>
        </p:txBody>
      </p:sp>
      <p:pic>
        <p:nvPicPr>
          <p:cNvPr id="4" name="コンテンツ プレースホルダー 3" descr="テキスト が含まれている画像&#10;&#10;自動的に生成された説明">
            <a:extLst>
              <a:ext uri="{FF2B5EF4-FFF2-40B4-BE49-F238E27FC236}">
                <a16:creationId xmlns:a16="http://schemas.microsoft.com/office/drawing/2014/main" id="{9576DB8A-2AF5-C865-7C03-24754095456A}"/>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523999" y="1289594"/>
            <a:ext cx="9242625" cy="519347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8049031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65C480EC-237A-A9D1-92EF-4FC11239253A}"/>
              </a:ext>
            </a:extLst>
          </p:cNvPr>
          <p:cNvSpPr>
            <a:spLocks noGrp="1"/>
          </p:cNvSpPr>
          <p:nvPr>
            <p:ph type="body" sz="quarter" idx="13"/>
          </p:nvPr>
        </p:nvSpPr>
        <p:spPr>
          <a:xfrm>
            <a:off x="864000" y="337984"/>
            <a:ext cx="11328000" cy="944874"/>
          </a:xfrm>
        </p:spPr>
        <p:txBody>
          <a:bodyPr/>
          <a:lstStyle/>
          <a:p>
            <a:r>
              <a:rPr lang="en-US" altLang="ja-JP" dirty="0"/>
              <a:t>Comprehensive countermeasure lineup </a:t>
            </a:r>
            <a:br>
              <a:rPr lang="en-US" altLang="ja-JP" dirty="0"/>
            </a:br>
            <a:r>
              <a:rPr lang="en-US" altLang="ja-JP" dirty="0"/>
              <a:t>against the piracies on the Internet</a:t>
            </a:r>
            <a:r>
              <a:rPr lang="en-US" altLang="ja-JP" sz="2800" dirty="0"/>
              <a:t> (whole shape)</a:t>
            </a:r>
            <a:endParaRPr kumimoji="1" lang="ja-JP" altLang="en-US" dirty="0"/>
          </a:p>
        </p:txBody>
      </p:sp>
      <p:sp>
        <p:nvSpPr>
          <p:cNvPr id="3" name="コンテンツ プレースホルダー 2">
            <a:extLst>
              <a:ext uri="{FF2B5EF4-FFF2-40B4-BE49-F238E27FC236}">
                <a16:creationId xmlns:a16="http://schemas.microsoft.com/office/drawing/2014/main" id="{E19DC0BE-D2FF-E622-11B6-97E55B4719B6}"/>
              </a:ext>
            </a:extLst>
          </p:cNvPr>
          <p:cNvSpPr>
            <a:spLocks noGrp="1"/>
          </p:cNvSpPr>
          <p:nvPr>
            <p:ph idx="1"/>
          </p:nvPr>
        </p:nvSpPr>
        <p:spPr>
          <a:xfrm>
            <a:off x="864000" y="1531924"/>
            <a:ext cx="4648525" cy="4351338"/>
          </a:xfrm>
        </p:spPr>
        <p:txBody>
          <a:bodyPr/>
          <a:lstStyle/>
          <a:p>
            <a:pPr>
              <a:buNone/>
            </a:pPr>
            <a:r>
              <a:rPr lang="en-US" altLang="ja-JP" dirty="0"/>
              <a:t>In 2020, by </a:t>
            </a:r>
            <a:r>
              <a:rPr kumimoji="1" lang="en-US" altLang="ja-JP" dirty="0"/>
              <a:t>Cabinet Secretary’s Intellectual Property Strategy Division - </a:t>
            </a:r>
            <a:r>
              <a:rPr kumimoji="1" lang="ja-JP" altLang="en-US" dirty="0"/>
              <a:t>内閣府知的財産権戦略本部</a:t>
            </a:r>
            <a:endParaRPr kumimoji="1" lang="en-US" altLang="ja-JP" dirty="0"/>
          </a:p>
          <a:p>
            <a:pPr>
              <a:buNone/>
            </a:pPr>
            <a:r>
              <a:rPr kumimoji="1" lang="ja-JP" altLang="en-US" dirty="0"/>
              <a:t>　</a:t>
            </a:r>
            <a:endParaRPr kumimoji="1" lang="en-US" altLang="ja-JP" dirty="0"/>
          </a:p>
          <a:p>
            <a:pPr>
              <a:buNone/>
            </a:pPr>
            <a:r>
              <a:rPr kumimoji="1" lang="en-US" altLang="ja-JP" dirty="0">
                <a:hlinkClick r:id="rId2"/>
              </a:rPr>
              <a:t>https://www.kantei.go.jp/jp/singi/titeki2/chitekizaisan2020/pdf/kaizoku_taisaku.pdf</a:t>
            </a:r>
            <a:r>
              <a:rPr kumimoji="1" lang="ja-JP" altLang="en-US"/>
              <a:t>　</a:t>
            </a:r>
            <a:endParaRPr kumimoji="1" lang="ja-JP" altLang="en-US" dirty="0"/>
          </a:p>
        </p:txBody>
      </p:sp>
      <p:pic>
        <p:nvPicPr>
          <p:cNvPr id="4" name="図 3">
            <a:extLst>
              <a:ext uri="{FF2B5EF4-FFF2-40B4-BE49-F238E27FC236}">
                <a16:creationId xmlns:a16="http://schemas.microsoft.com/office/drawing/2014/main" id="{FCB277D9-884F-F4E1-34A1-A1685CC0675C}"/>
              </a:ext>
            </a:extLst>
          </p:cNvPr>
          <p:cNvPicPr>
            <a:picLocks noChangeAspect="1"/>
          </p:cNvPicPr>
          <p:nvPr/>
        </p:nvPicPr>
        <p:blipFill>
          <a:blip r:embed="rId3"/>
          <a:stretch>
            <a:fillRect/>
          </a:stretch>
        </p:blipFill>
        <p:spPr>
          <a:xfrm>
            <a:off x="5512525" y="1723774"/>
            <a:ext cx="6161335" cy="435273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7892985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65C480EC-237A-A9D1-92EF-4FC11239253A}"/>
              </a:ext>
            </a:extLst>
          </p:cNvPr>
          <p:cNvSpPr>
            <a:spLocks noGrp="1"/>
          </p:cNvSpPr>
          <p:nvPr>
            <p:ph type="body" sz="quarter" idx="13"/>
          </p:nvPr>
        </p:nvSpPr>
        <p:spPr>
          <a:xfrm>
            <a:off x="864000" y="337984"/>
            <a:ext cx="11328000" cy="944874"/>
          </a:xfrm>
        </p:spPr>
        <p:txBody>
          <a:bodyPr/>
          <a:lstStyle/>
          <a:p>
            <a:r>
              <a:rPr lang="en-US" altLang="ja-JP" dirty="0"/>
              <a:t>Comprehensive countermeasure lineup </a:t>
            </a:r>
            <a:br>
              <a:rPr lang="en-US" altLang="ja-JP" dirty="0"/>
            </a:br>
            <a:r>
              <a:rPr lang="en-US" altLang="ja-JP" dirty="0"/>
              <a:t>against the piracies on the Internet </a:t>
            </a:r>
            <a:r>
              <a:rPr lang="en-US" altLang="ja-JP" sz="2800" dirty="0"/>
              <a:t>(1/2)</a:t>
            </a:r>
            <a:endParaRPr kumimoji="1" lang="ja-JP" altLang="en-US" dirty="0"/>
          </a:p>
        </p:txBody>
      </p:sp>
      <p:sp>
        <p:nvSpPr>
          <p:cNvPr id="3" name="コンテンツ プレースホルダー 2">
            <a:extLst>
              <a:ext uri="{FF2B5EF4-FFF2-40B4-BE49-F238E27FC236}">
                <a16:creationId xmlns:a16="http://schemas.microsoft.com/office/drawing/2014/main" id="{E19DC0BE-D2FF-E622-11B6-97E55B4719B6}"/>
              </a:ext>
            </a:extLst>
          </p:cNvPr>
          <p:cNvSpPr>
            <a:spLocks noGrp="1"/>
          </p:cNvSpPr>
          <p:nvPr>
            <p:ph idx="1"/>
          </p:nvPr>
        </p:nvSpPr>
        <p:spPr>
          <a:xfrm>
            <a:off x="4637979" y="1612668"/>
            <a:ext cx="6833585" cy="4746573"/>
          </a:xfrm>
        </p:spPr>
        <p:txBody>
          <a:bodyPr>
            <a:normAutofit fontScale="92500" lnSpcReduction="20000"/>
          </a:bodyPr>
          <a:lstStyle/>
          <a:p>
            <a:pPr marL="457200" indent="-457200"/>
            <a:r>
              <a:rPr lang="en-US" altLang="ja-JP" sz="1400" dirty="0"/>
              <a:t>To seek more effective </a:t>
            </a:r>
            <a:r>
              <a:rPr kumimoji="1" lang="en-US" altLang="ja-JP" sz="1400" dirty="0"/>
              <a:t>education and enlightenment about the copyright (MIC, MEXA, METI)</a:t>
            </a:r>
          </a:p>
          <a:p>
            <a:pPr marL="457200" indent="-457200"/>
            <a:endParaRPr kumimoji="1" lang="en-US" altLang="ja-JP" sz="1400" dirty="0"/>
          </a:p>
          <a:p>
            <a:pPr marL="457200" indent="-457200"/>
            <a:r>
              <a:rPr lang="en-US" altLang="ja-JP" sz="1400" dirty="0"/>
              <a:t>Private sector led institutionalization of the distribution of authorized copies, exploring overseas market, with good usability (METI)</a:t>
            </a:r>
          </a:p>
          <a:p>
            <a:pPr marL="457200" indent="-457200"/>
            <a:endParaRPr kumimoji="1" lang="en-US" altLang="ja-JP" sz="1400" dirty="0"/>
          </a:p>
          <a:p>
            <a:pPr marL="457200" indent="-457200"/>
            <a:r>
              <a:rPr kumimoji="1" lang="en-US" altLang="ja-JP" sz="1400" dirty="0"/>
              <a:t>To maintain high expertise on addressing the piracies to take the best effective countermeasure for individual piracy sites (MIC, MEXA, METI)</a:t>
            </a:r>
          </a:p>
          <a:p>
            <a:pPr marL="457200" indent="-457200"/>
            <a:r>
              <a:rPr kumimoji="1" lang="en-US" altLang="ja-JP" sz="1400" dirty="0"/>
              <a:t>To mobilize civil procedures in other countries and international cooperative investigation on the basis of international court jurisdiction and legislation(NPA, MOJ, MOFA, METI), </a:t>
            </a:r>
          </a:p>
          <a:p>
            <a:pPr marL="457200" indent="-457200"/>
            <a:r>
              <a:rPr kumimoji="1" lang="en-US" altLang="ja-JP" sz="1400" dirty="0"/>
              <a:t>to mobilize bilateral coordination and international conferences to reinforce the international countermeasures for addressing the piracy (CO, MOFA, MIC, MEXA, METI), </a:t>
            </a:r>
          </a:p>
          <a:p>
            <a:pPr marL="457200" indent="-457200"/>
            <a:r>
              <a:rPr kumimoji="1" lang="en-US" altLang="ja-JP" sz="1400" dirty="0"/>
              <a:t>to promote international digital forensic investigation cooperating with private operators (METII)</a:t>
            </a:r>
          </a:p>
          <a:p>
            <a:pPr marL="457200" indent="-457200"/>
            <a:endParaRPr lang="en-US" altLang="ja-JP" sz="1400" dirty="0"/>
          </a:p>
          <a:p>
            <a:pPr marL="457200" indent="-457200"/>
            <a:r>
              <a:rPr lang="en-US" altLang="ja-JP" sz="1400" dirty="0"/>
              <a:t>To promote the cooperation between copyright holders and search engines on the deletion and suppression of search result of the piracy sites</a:t>
            </a:r>
          </a:p>
          <a:p>
            <a:pPr marL="457200" indent="-457200"/>
            <a:r>
              <a:rPr lang="en-US" altLang="ja-JP" sz="1400" dirty="0"/>
              <a:t>To promote sharing the piracy site list and establishing guideline of advertisement bodies on suppressing the advertisement on the piracy sites</a:t>
            </a:r>
          </a:p>
        </p:txBody>
      </p:sp>
      <p:sp>
        <p:nvSpPr>
          <p:cNvPr id="4" name="四角形: 角を丸くする 3">
            <a:extLst>
              <a:ext uri="{FF2B5EF4-FFF2-40B4-BE49-F238E27FC236}">
                <a16:creationId xmlns:a16="http://schemas.microsoft.com/office/drawing/2014/main" id="{73EA3004-A32E-7CAA-B53A-0C934E80A5FB}"/>
              </a:ext>
            </a:extLst>
          </p:cNvPr>
          <p:cNvSpPr/>
          <p:nvPr/>
        </p:nvSpPr>
        <p:spPr>
          <a:xfrm>
            <a:off x="864000" y="1612669"/>
            <a:ext cx="3475244" cy="6151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Education</a:t>
            </a:r>
            <a:r>
              <a:rPr kumimoji="1" lang="ja-JP" altLang="en-US" dirty="0"/>
              <a:t>＆</a:t>
            </a:r>
            <a:r>
              <a:rPr kumimoji="1" lang="en-US" altLang="ja-JP" dirty="0"/>
              <a:t>Enlightenment about Copyright</a:t>
            </a:r>
            <a:endParaRPr kumimoji="1" lang="ja-JP" altLang="en-US" dirty="0"/>
          </a:p>
        </p:txBody>
      </p:sp>
      <p:sp>
        <p:nvSpPr>
          <p:cNvPr id="5" name="四角形: 角を丸くする 4">
            <a:extLst>
              <a:ext uri="{FF2B5EF4-FFF2-40B4-BE49-F238E27FC236}">
                <a16:creationId xmlns:a16="http://schemas.microsoft.com/office/drawing/2014/main" id="{9A8212B1-91CB-8EDA-C57B-CCE9428D81CC}"/>
              </a:ext>
            </a:extLst>
          </p:cNvPr>
          <p:cNvSpPr/>
          <p:nvPr/>
        </p:nvSpPr>
        <p:spPr>
          <a:xfrm>
            <a:off x="883400" y="2313703"/>
            <a:ext cx="3475244" cy="6151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Promoting the distribution of authorized copies</a:t>
            </a:r>
            <a:endParaRPr kumimoji="1" lang="ja-JP" altLang="en-US" dirty="0"/>
          </a:p>
        </p:txBody>
      </p:sp>
      <p:sp>
        <p:nvSpPr>
          <p:cNvPr id="8" name="四角形: 角を丸くする 7">
            <a:extLst>
              <a:ext uri="{FF2B5EF4-FFF2-40B4-BE49-F238E27FC236}">
                <a16:creationId xmlns:a16="http://schemas.microsoft.com/office/drawing/2014/main" id="{38B936FC-C7C6-A4B7-3D46-E2CA448A6E47}"/>
              </a:ext>
            </a:extLst>
          </p:cNvPr>
          <p:cNvSpPr/>
          <p:nvPr/>
        </p:nvSpPr>
        <p:spPr>
          <a:xfrm>
            <a:off x="883400" y="3028605"/>
            <a:ext cx="3475244" cy="6151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Central Institution of addressing the piracies</a:t>
            </a:r>
            <a:endParaRPr kumimoji="1" lang="ja-JP" altLang="en-US" dirty="0"/>
          </a:p>
        </p:txBody>
      </p:sp>
      <p:sp>
        <p:nvSpPr>
          <p:cNvPr id="9" name="四角形: 角を丸くする 8">
            <a:extLst>
              <a:ext uri="{FF2B5EF4-FFF2-40B4-BE49-F238E27FC236}">
                <a16:creationId xmlns:a16="http://schemas.microsoft.com/office/drawing/2014/main" id="{C09DB801-EFE3-CA46-02B1-379A964A5B0A}"/>
              </a:ext>
            </a:extLst>
          </p:cNvPr>
          <p:cNvSpPr/>
          <p:nvPr/>
        </p:nvSpPr>
        <p:spPr>
          <a:xfrm>
            <a:off x="888938" y="3743488"/>
            <a:ext cx="3475244" cy="126355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t>International Cooperations including law enforcement</a:t>
            </a:r>
            <a:endParaRPr kumimoji="1" lang="ja-JP" altLang="en-US" dirty="0"/>
          </a:p>
        </p:txBody>
      </p:sp>
      <p:sp>
        <p:nvSpPr>
          <p:cNvPr id="22" name="四角形: 角を丸くする 21">
            <a:extLst>
              <a:ext uri="{FF2B5EF4-FFF2-40B4-BE49-F238E27FC236}">
                <a16:creationId xmlns:a16="http://schemas.microsoft.com/office/drawing/2014/main" id="{894513B0-490D-B6D3-114F-76861AA02EAC}"/>
              </a:ext>
            </a:extLst>
          </p:cNvPr>
          <p:cNvSpPr/>
          <p:nvPr/>
        </p:nvSpPr>
        <p:spPr>
          <a:xfrm>
            <a:off x="905563" y="5068000"/>
            <a:ext cx="3475244" cy="6151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Search Engines</a:t>
            </a:r>
            <a:endParaRPr kumimoji="1" lang="ja-JP" altLang="en-US" dirty="0"/>
          </a:p>
        </p:txBody>
      </p:sp>
      <p:sp>
        <p:nvSpPr>
          <p:cNvPr id="23" name="四角形: 角を丸くする 22">
            <a:extLst>
              <a:ext uri="{FF2B5EF4-FFF2-40B4-BE49-F238E27FC236}">
                <a16:creationId xmlns:a16="http://schemas.microsoft.com/office/drawing/2014/main" id="{EDC4ED64-7D78-CCF6-A7A7-228C84C14EE6}"/>
              </a:ext>
            </a:extLst>
          </p:cNvPr>
          <p:cNvSpPr/>
          <p:nvPr/>
        </p:nvSpPr>
        <p:spPr>
          <a:xfrm>
            <a:off x="894480" y="5744100"/>
            <a:ext cx="3475244" cy="6151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Suppression of advertisement revenue of the piracy sites</a:t>
            </a:r>
            <a:endParaRPr kumimoji="1" lang="ja-JP" altLang="en-US" dirty="0"/>
          </a:p>
        </p:txBody>
      </p:sp>
    </p:spTree>
    <p:extLst>
      <p:ext uri="{BB962C8B-B14F-4D97-AF65-F5344CB8AC3E}">
        <p14:creationId xmlns:p14="http://schemas.microsoft.com/office/powerpoint/2010/main" val="7250739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65C480EC-237A-A9D1-92EF-4FC11239253A}"/>
              </a:ext>
            </a:extLst>
          </p:cNvPr>
          <p:cNvSpPr>
            <a:spLocks noGrp="1"/>
          </p:cNvSpPr>
          <p:nvPr>
            <p:ph type="body" sz="quarter" idx="13"/>
          </p:nvPr>
        </p:nvSpPr>
        <p:spPr>
          <a:xfrm>
            <a:off x="864000" y="337984"/>
            <a:ext cx="11328000" cy="944874"/>
          </a:xfrm>
        </p:spPr>
        <p:txBody>
          <a:bodyPr/>
          <a:lstStyle/>
          <a:p>
            <a:r>
              <a:rPr lang="en-US" altLang="ja-JP" dirty="0"/>
              <a:t>Comprehensive countermeasure lineup </a:t>
            </a:r>
            <a:br>
              <a:rPr lang="en-US" altLang="ja-JP" dirty="0"/>
            </a:br>
            <a:r>
              <a:rPr lang="en-US" altLang="ja-JP" dirty="0"/>
              <a:t>against the piracies on the Internet </a:t>
            </a:r>
            <a:r>
              <a:rPr lang="en-US" altLang="ja-JP" sz="2800" dirty="0"/>
              <a:t>(2/2)</a:t>
            </a:r>
            <a:endParaRPr kumimoji="1" lang="ja-JP" altLang="en-US" dirty="0"/>
          </a:p>
        </p:txBody>
      </p:sp>
      <p:sp>
        <p:nvSpPr>
          <p:cNvPr id="3" name="コンテンツ プレースホルダー 2">
            <a:extLst>
              <a:ext uri="{FF2B5EF4-FFF2-40B4-BE49-F238E27FC236}">
                <a16:creationId xmlns:a16="http://schemas.microsoft.com/office/drawing/2014/main" id="{E19DC0BE-D2FF-E622-11B6-97E55B4719B6}"/>
              </a:ext>
            </a:extLst>
          </p:cNvPr>
          <p:cNvSpPr>
            <a:spLocks noGrp="1"/>
          </p:cNvSpPr>
          <p:nvPr>
            <p:ph idx="1"/>
          </p:nvPr>
        </p:nvSpPr>
        <p:spPr>
          <a:xfrm>
            <a:off x="4637979" y="1612668"/>
            <a:ext cx="6833585" cy="4746573"/>
          </a:xfrm>
        </p:spPr>
        <p:txBody>
          <a:bodyPr>
            <a:normAutofit/>
          </a:bodyPr>
          <a:lstStyle/>
          <a:p>
            <a:pPr marL="457200" indent="-457200"/>
            <a:r>
              <a:rPr lang="en-US" altLang="ja-JP" sz="1400" dirty="0"/>
              <a:t>To promote the filtering for the </a:t>
            </a:r>
            <a:r>
              <a:rPr lang="en-US" altLang="ja-JP" sz="1400" dirty="0" err="1"/>
              <a:t>junevile</a:t>
            </a:r>
            <a:r>
              <a:rPr lang="en-US" altLang="ja-JP" sz="1400" dirty="0"/>
              <a:t> based on the act for Internet Environment for the </a:t>
            </a:r>
            <a:r>
              <a:rPr lang="en-US" altLang="ja-JP" sz="1400" dirty="0" err="1"/>
              <a:t>junevile</a:t>
            </a:r>
            <a:r>
              <a:rPr lang="en-US" altLang="ja-JP" sz="1400" dirty="0"/>
              <a:t> (MIC) and to institutionalize the cooperative actions between security software venders and copyright holder association (METI)</a:t>
            </a:r>
          </a:p>
          <a:p>
            <a:pPr marL="457200" indent="-457200"/>
            <a:r>
              <a:rPr lang="en-US" altLang="ja-JP" sz="1400" dirty="0"/>
              <a:t>To thoroughly deploy addressing leech site and enforce the mal-intended sites (MEXA, NPA) and to promote, enlighten and educate the citizens on the illegalization of the downloading of pirated contents (enacted in October 2020, in effect in January 2021) (MEXA, MIC)</a:t>
            </a:r>
          </a:p>
          <a:p>
            <a:pPr marL="457200" indent="-457200"/>
            <a:r>
              <a:rPr lang="en-US" altLang="ja-JP" sz="1400" dirty="0"/>
              <a:t>To promote the access suppression by security software in cooperation with the security operators and venders (MIC)</a:t>
            </a:r>
          </a:p>
          <a:p>
            <a:pPr marL="457200" indent="-457200"/>
            <a:endParaRPr lang="en-US" altLang="ja-JP" sz="1400" dirty="0"/>
          </a:p>
          <a:p>
            <a:pPr marL="457200" indent="-457200"/>
            <a:endParaRPr lang="en-US" altLang="ja-JP" sz="1400" dirty="0"/>
          </a:p>
          <a:p>
            <a:pPr marL="457200" indent="-457200"/>
            <a:r>
              <a:rPr lang="en-US" altLang="ja-JP" sz="1400" dirty="0"/>
              <a:t>To promote the legislation of disclosure of sender information (MIC)</a:t>
            </a:r>
          </a:p>
          <a:p>
            <a:pPr marL="457200" indent="-457200"/>
            <a:endParaRPr lang="en-US" altLang="ja-JP" sz="1400" dirty="0"/>
          </a:p>
          <a:p>
            <a:pPr marL="457200" indent="-457200"/>
            <a:r>
              <a:rPr lang="en-US" altLang="ja-JP" sz="1400" dirty="0"/>
              <a:t>Legislation of content blocking is to be considered with careful observation of the effect by the other countermeasures and the trend of loss</a:t>
            </a:r>
          </a:p>
          <a:p>
            <a:pPr>
              <a:buNone/>
            </a:pPr>
            <a:endParaRPr lang="en-US" altLang="ja-JP" sz="1400" dirty="0"/>
          </a:p>
        </p:txBody>
      </p:sp>
      <p:sp>
        <p:nvSpPr>
          <p:cNvPr id="4" name="四角形: 角を丸くする 3">
            <a:extLst>
              <a:ext uri="{FF2B5EF4-FFF2-40B4-BE49-F238E27FC236}">
                <a16:creationId xmlns:a16="http://schemas.microsoft.com/office/drawing/2014/main" id="{73EA3004-A32E-7CAA-B53A-0C934E80A5FB}"/>
              </a:ext>
            </a:extLst>
          </p:cNvPr>
          <p:cNvSpPr/>
          <p:nvPr/>
        </p:nvSpPr>
        <p:spPr>
          <a:xfrm>
            <a:off x="864000" y="1612669"/>
            <a:ext cx="3475244" cy="6151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Filtering</a:t>
            </a:r>
            <a:endParaRPr kumimoji="1" lang="ja-JP" altLang="en-US" dirty="0"/>
          </a:p>
        </p:txBody>
      </p:sp>
      <p:sp>
        <p:nvSpPr>
          <p:cNvPr id="5" name="四角形: 角を丸くする 4">
            <a:extLst>
              <a:ext uri="{FF2B5EF4-FFF2-40B4-BE49-F238E27FC236}">
                <a16:creationId xmlns:a16="http://schemas.microsoft.com/office/drawing/2014/main" id="{9A8212B1-91CB-8EDA-C57B-CCE9428D81CC}"/>
              </a:ext>
            </a:extLst>
          </p:cNvPr>
          <p:cNvSpPr/>
          <p:nvPr/>
        </p:nvSpPr>
        <p:spPr>
          <a:xfrm>
            <a:off x="883400" y="2355267"/>
            <a:ext cx="3475244" cy="111529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t>Addressing leech sites &amp; illegalizing the downloading of pirated contents</a:t>
            </a:r>
            <a:endParaRPr kumimoji="1" lang="ja-JP" altLang="en-US" dirty="0"/>
          </a:p>
        </p:txBody>
      </p:sp>
      <p:sp>
        <p:nvSpPr>
          <p:cNvPr id="8" name="四角形: 角を丸くする 7">
            <a:extLst>
              <a:ext uri="{FF2B5EF4-FFF2-40B4-BE49-F238E27FC236}">
                <a16:creationId xmlns:a16="http://schemas.microsoft.com/office/drawing/2014/main" id="{38B936FC-C7C6-A4B7-3D46-E2CA448A6E47}"/>
              </a:ext>
            </a:extLst>
          </p:cNvPr>
          <p:cNvSpPr/>
          <p:nvPr/>
        </p:nvSpPr>
        <p:spPr>
          <a:xfrm>
            <a:off x="883400" y="3568934"/>
            <a:ext cx="3475244" cy="6151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Access alert</a:t>
            </a:r>
            <a:endParaRPr kumimoji="1" lang="ja-JP" altLang="en-US" dirty="0"/>
          </a:p>
        </p:txBody>
      </p:sp>
      <p:sp>
        <p:nvSpPr>
          <p:cNvPr id="9" name="四角形: 角を丸くする 8">
            <a:extLst>
              <a:ext uri="{FF2B5EF4-FFF2-40B4-BE49-F238E27FC236}">
                <a16:creationId xmlns:a16="http://schemas.microsoft.com/office/drawing/2014/main" id="{C09DB801-EFE3-CA46-02B1-379A964A5B0A}"/>
              </a:ext>
            </a:extLst>
          </p:cNvPr>
          <p:cNvSpPr/>
          <p:nvPr/>
        </p:nvSpPr>
        <p:spPr>
          <a:xfrm>
            <a:off x="916648" y="4283822"/>
            <a:ext cx="3475244" cy="126355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Reinforcement of i</a:t>
            </a:r>
            <a:r>
              <a:rPr lang="en-US" altLang="ja-JP" dirty="0"/>
              <a:t>dentification of senders</a:t>
            </a:r>
            <a:endParaRPr kumimoji="1" lang="ja-JP" altLang="en-US" dirty="0"/>
          </a:p>
        </p:txBody>
      </p:sp>
      <p:sp>
        <p:nvSpPr>
          <p:cNvPr id="22" name="四角形: 角を丸くする 21">
            <a:extLst>
              <a:ext uri="{FF2B5EF4-FFF2-40B4-BE49-F238E27FC236}">
                <a16:creationId xmlns:a16="http://schemas.microsoft.com/office/drawing/2014/main" id="{894513B0-490D-B6D3-114F-76861AA02EAC}"/>
              </a:ext>
            </a:extLst>
          </p:cNvPr>
          <p:cNvSpPr/>
          <p:nvPr/>
        </p:nvSpPr>
        <p:spPr>
          <a:xfrm>
            <a:off x="933273" y="5636039"/>
            <a:ext cx="3475244" cy="6151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Content Blocking </a:t>
            </a:r>
            <a:endParaRPr kumimoji="1" lang="ja-JP" altLang="en-US" dirty="0"/>
          </a:p>
        </p:txBody>
      </p:sp>
    </p:spTree>
    <p:extLst>
      <p:ext uri="{BB962C8B-B14F-4D97-AF65-F5344CB8AC3E}">
        <p14:creationId xmlns:p14="http://schemas.microsoft.com/office/powerpoint/2010/main" val="2508924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65C480EC-237A-A9D1-92EF-4FC11239253A}"/>
              </a:ext>
            </a:extLst>
          </p:cNvPr>
          <p:cNvSpPr>
            <a:spLocks noGrp="1"/>
          </p:cNvSpPr>
          <p:nvPr>
            <p:ph type="body" sz="quarter" idx="13"/>
          </p:nvPr>
        </p:nvSpPr>
        <p:spPr>
          <a:xfrm>
            <a:off x="864000" y="337984"/>
            <a:ext cx="11328000" cy="944874"/>
          </a:xfrm>
        </p:spPr>
        <p:txBody>
          <a:bodyPr/>
          <a:lstStyle/>
          <a:p>
            <a:r>
              <a:rPr lang="en-US" altLang="ja-JP" dirty="0"/>
              <a:t>Endeavors by multistakeholder “fight against piracy” team</a:t>
            </a:r>
            <a:endParaRPr kumimoji="1" lang="ja-JP" altLang="en-US" dirty="0"/>
          </a:p>
        </p:txBody>
      </p:sp>
      <p:sp>
        <p:nvSpPr>
          <p:cNvPr id="3" name="コンテンツ プレースホルダー 2">
            <a:extLst>
              <a:ext uri="{FF2B5EF4-FFF2-40B4-BE49-F238E27FC236}">
                <a16:creationId xmlns:a16="http://schemas.microsoft.com/office/drawing/2014/main" id="{E19DC0BE-D2FF-E622-11B6-97E55B4719B6}"/>
              </a:ext>
            </a:extLst>
          </p:cNvPr>
          <p:cNvSpPr>
            <a:spLocks noGrp="1"/>
          </p:cNvSpPr>
          <p:nvPr>
            <p:ph idx="1"/>
          </p:nvPr>
        </p:nvSpPr>
        <p:spPr>
          <a:xfrm>
            <a:off x="863999" y="1612668"/>
            <a:ext cx="10524437" cy="4746573"/>
          </a:xfrm>
        </p:spPr>
        <p:txBody>
          <a:bodyPr vert="horz" lIns="91440" tIns="45720" rIns="91440" bIns="45720" rtlCol="0" anchor="t">
            <a:normAutofit/>
          </a:bodyPr>
          <a:lstStyle/>
          <a:p>
            <a:pPr marL="457200" indent="-457200"/>
            <a:r>
              <a:rPr lang="en-US" altLang="ja-JP" sz="3200" dirty="0"/>
              <a:t>Publishers’ Alliance “Fight Against Piracy” Conference</a:t>
            </a:r>
          </a:p>
          <a:p>
            <a:pPr marL="991870" lvl="1" indent="-457200"/>
            <a:r>
              <a:rPr lang="en-US" altLang="ja-JP" sz="2800" dirty="0"/>
              <a:t>Government, Publishers, ISPs, Engineers, JPNIC</a:t>
            </a:r>
          </a:p>
          <a:p>
            <a:pPr marL="991870" lvl="1" indent="-457200"/>
            <a:r>
              <a:rPr lang="en-US" altLang="ja-JP" sz="2800" dirty="0"/>
              <a:t>Monthly regular meetings</a:t>
            </a:r>
          </a:p>
          <a:p>
            <a:pPr marL="457200" indent="-457200"/>
            <a:r>
              <a:rPr lang="en-US" altLang="ja-JP" sz="3200" dirty="0"/>
              <a:t>Multi-directional endeavor to address the manga piracy</a:t>
            </a:r>
          </a:p>
          <a:p>
            <a:pPr marL="991870" lvl="1" indent="-457200"/>
            <a:r>
              <a:rPr lang="en-US" altLang="ja-JP" sz="2800" dirty="0">
                <a:latin typeface="Meiryo"/>
                <a:ea typeface="Meiryo"/>
              </a:rPr>
              <a:t>Law Enforcement - especially in the other countries,</a:t>
            </a:r>
            <a:endParaRPr lang="en-US" altLang="ja-JP" sz="2800" dirty="0"/>
          </a:p>
          <a:p>
            <a:pPr marL="991870" lvl="1" indent="-457200"/>
            <a:r>
              <a:rPr lang="en-US" altLang="ja-JP" sz="2800" dirty="0">
                <a:latin typeface="Meiryo"/>
                <a:ea typeface="Meiryo"/>
              </a:rPr>
              <a:t>CDNs, Search Engines, Domain Name Registrars</a:t>
            </a:r>
            <a:endParaRPr lang="en-US" altLang="ja-JP" sz="2800" dirty="0"/>
          </a:p>
          <a:p>
            <a:pPr marL="991870" lvl="1" indent="-457200"/>
            <a:r>
              <a:rPr lang="en-US" altLang="ja-JP" sz="2800" dirty="0"/>
              <a:t>Maintains “Top 20 piracy sites” and keep track of </a:t>
            </a:r>
            <a:r>
              <a:rPr lang="en-US" altLang="ja-JP" sz="2800"/>
              <a:t>the situation</a:t>
            </a:r>
            <a:endParaRPr lang="en-US" altLang="ja-JP" sz="2800" dirty="0"/>
          </a:p>
          <a:p>
            <a:pPr marL="991870" lvl="1" indent="-457200"/>
            <a:endParaRPr lang="en-US" altLang="ja-JP" sz="2800" dirty="0"/>
          </a:p>
        </p:txBody>
      </p:sp>
    </p:spTree>
    <p:extLst>
      <p:ext uri="{BB962C8B-B14F-4D97-AF65-F5344CB8AC3E}">
        <p14:creationId xmlns:p14="http://schemas.microsoft.com/office/powerpoint/2010/main" val="31232882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65C480EC-237A-A9D1-92EF-4FC11239253A}"/>
              </a:ext>
            </a:extLst>
          </p:cNvPr>
          <p:cNvSpPr>
            <a:spLocks noGrp="1"/>
          </p:cNvSpPr>
          <p:nvPr>
            <p:ph type="body" sz="quarter" idx="13"/>
          </p:nvPr>
        </p:nvSpPr>
        <p:spPr>
          <a:xfrm>
            <a:off x="864000" y="337984"/>
            <a:ext cx="11328000" cy="501676"/>
          </a:xfrm>
        </p:spPr>
        <p:txBody>
          <a:bodyPr/>
          <a:lstStyle/>
          <a:p>
            <a:r>
              <a:rPr lang="en-US" altLang="ja-JP" dirty="0"/>
              <a:t>Call for Cooperation to address the piracy</a:t>
            </a:r>
            <a:endParaRPr kumimoji="1" lang="ja-JP" altLang="en-US" dirty="0"/>
          </a:p>
        </p:txBody>
      </p:sp>
      <p:sp>
        <p:nvSpPr>
          <p:cNvPr id="3" name="コンテンツ プレースホルダー 2">
            <a:extLst>
              <a:ext uri="{FF2B5EF4-FFF2-40B4-BE49-F238E27FC236}">
                <a16:creationId xmlns:a16="http://schemas.microsoft.com/office/drawing/2014/main" id="{E19DC0BE-D2FF-E622-11B6-97E55B4719B6}"/>
              </a:ext>
            </a:extLst>
          </p:cNvPr>
          <p:cNvSpPr>
            <a:spLocks noGrp="1"/>
          </p:cNvSpPr>
          <p:nvPr>
            <p:ph idx="1"/>
          </p:nvPr>
        </p:nvSpPr>
        <p:spPr>
          <a:xfrm>
            <a:off x="863999" y="1612668"/>
            <a:ext cx="10524437" cy="4746573"/>
          </a:xfrm>
        </p:spPr>
        <p:txBody>
          <a:bodyPr>
            <a:normAutofit/>
          </a:bodyPr>
          <a:lstStyle/>
          <a:p>
            <a:pPr marL="457200" indent="-457200"/>
            <a:r>
              <a:rPr lang="en-US" altLang="ja-JP" sz="3200" dirty="0"/>
              <a:t>Publishers are now in cooperation with Government, JPNIC, ISPs, Law Enforcement Agencies, Diplomatic Channel, … 360 degree approach to effectively suppress the piracy</a:t>
            </a:r>
          </a:p>
          <a:p>
            <a:pPr marL="457200" indent="-457200"/>
            <a:endParaRPr lang="en-US" altLang="ja-JP" sz="3200" dirty="0"/>
          </a:p>
          <a:p>
            <a:pPr marL="457200" indent="-457200"/>
            <a:r>
              <a:rPr lang="en-US" altLang="ja-JP" sz="3200" dirty="0"/>
              <a:t>The piracy operator may be not in Japan but in another countries</a:t>
            </a:r>
          </a:p>
          <a:p>
            <a:pPr marL="457200" indent="-457200"/>
            <a:endParaRPr lang="en-US" altLang="ja-JP" sz="3200" dirty="0"/>
          </a:p>
          <a:p>
            <a:pPr marL="457200" indent="-457200"/>
            <a:endParaRPr lang="en-US" altLang="ja-JP" sz="2800" dirty="0"/>
          </a:p>
        </p:txBody>
      </p:sp>
    </p:spTree>
    <p:extLst>
      <p:ext uri="{BB962C8B-B14F-4D97-AF65-F5344CB8AC3E}">
        <p14:creationId xmlns:p14="http://schemas.microsoft.com/office/powerpoint/2010/main" val="27045369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65C480EC-237A-A9D1-92EF-4FC11239253A}"/>
              </a:ext>
            </a:extLst>
          </p:cNvPr>
          <p:cNvSpPr>
            <a:spLocks noGrp="1"/>
          </p:cNvSpPr>
          <p:nvPr>
            <p:ph type="body" sz="quarter" idx="13"/>
          </p:nvPr>
        </p:nvSpPr>
        <p:spPr>
          <a:xfrm>
            <a:off x="768464" y="3753134"/>
            <a:ext cx="10859427" cy="2690993"/>
          </a:xfrm>
        </p:spPr>
        <p:txBody>
          <a:bodyPr/>
          <a:lstStyle/>
          <a:p>
            <a:pPr algn="r"/>
            <a:r>
              <a:rPr kumimoji="1" lang="en-US" altLang="ja-JP" sz="2400" b="0" dirty="0"/>
              <a:t>The Effort to Combat Against Manga Piracy</a:t>
            </a:r>
          </a:p>
          <a:p>
            <a:pPr algn="r"/>
            <a:r>
              <a:rPr kumimoji="1" lang="en-US" altLang="ja-JP" sz="2400" b="0" dirty="0"/>
              <a:t>February 26, 2024</a:t>
            </a:r>
          </a:p>
          <a:p>
            <a:pPr algn="r"/>
            <a:r>
              <a:rPr kumimoji="1" lang="en-US" altLang="ja-JP" sz="2400" b="0" dirty="0"/>
              <a:t>AP* Retreat</a:t>
            </a:r>
          </a:p>
          <a:p>
            <a:pPr algn="r"/>
            <a:endParaRPr kumimoji="1" lang="en-US" altLang="ja-JP" sz="2400" b="0" dirty="0"/>
          </a:p>
          <a:p>
            <a:pPr algn="r"/>
            <a:r>
              <a:rPr kumimoji="1" lang="en-US" altLang="ja-JP" sz="2400" b="0" dirty="0"/>
              <a:t>MAEMURA Akinori (</a:t>
            </a:r>
            <a:r>
              <a:rPr kumimoji="1" lang="ja-JP" altLang="en-US" sz="2400" b="0" dirty="0"/>
              <a:t>前村 昌紀</a:t>
            </a:r>
            <a:r>
              <a:rPr kumimoji="1" lang="en-US" altLang="ja-JP" sz="2400" b="0" dirty="0"/>
              <a:t>) </a:t>
            </a:r>
          </a:p>
          <a:p>
            <a:pPr algn="r"/>
            <a:r>
              <a:rPr kumimoji="1" lang="en-US" altLang="ja-JP" sz="2400" b="0" dirty="0"/>
              <a:t>JPNIC – Japan Network Information Center</a:t>
            </a:r>
          </a:p>
        </p:txBody>
      </p:sp>
      <p:sp>
        <p:nvSpPr>
          <p:cNvPr id="6" name="タイトル 5">
            <a:extLst>
              <a:ext uri="{FF2B5EF4-FFF2-40B4-BE49-F238E27FC236}">
                <a16:creationId xmlns:a16="http://schemas.microsoft.com/office/drawing/2014/main" id="{EDA3207A-2AD9-80C4-20CA-BC05EB06C849}"/>
              </a:ext>
            </a:extLst>
          </p:cNvPr>
          <p:cNvSpPr>
            <a:spLocks noGrp="1"/>
          </p:cNvSpPr>
          <p:nvPr>
            <p:ph type="title" idx="4294967295"/>
          </p:nvPr>
        </p:nvSpPr>
        <p:spPr>
          <a:xfrm>
            <a:off x="838200" y="365126"/>
            <a:ext cx="10515600" cy="972356"/>
          </a:xfrm>
        </p:spPr>
        <p:txBody>
          <a:bodyPr/>
          <a:lstStyle/>
          <a:p>
            <a:r>
              <a:rPr lang="en-US" altLang="ja-JP" dirty="0">
                <a:latin typeface="メイリオ" panose="020B0604030504040204" pitchFamily="50" charset="-128"/>
                <a:ea typeface="メイリオ" panose="020B0604030504040204" pitchFamily="50" charset="-128"/>
              </a:rPr>
              <a:t>Thank you very much!</a:t>
            </a:r>
            <a:endParaRPr kumimoji="1" lang="ja-JP" altLang="en-US"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18742842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プレゼンテーション1" id="{8C50D9B4-FE1A-4107-A8C6-A1B8FB029C18}" vid="{C458A611-A064-4153-B63C-D095B4ED2A88}"/>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DC0CF779A34B8140828422BFA5D2A816" ma:contentTypeVersion="15" ma:contentTypeDescription="新しいドキュメントを作成します。" ma:contentTypeScope="" ma:versionID="6bfd761f8c23ce7c346bda399ef401c3">
  <xsd:schema xmlns:xsd="http://www.w3.org/2001/XMLSchema" xmlns:xs="http://www.w3.org/2001/XMLSchema" xmlns:p="http://schemas.microsoft.com/office/2006/metadata/properties" xmlns:ns2="81fd79f6-db55-4f8e-abb4-ec5366977c09" xmlns:ns3="534870f6-0f99-4f65-9c0d-19a1ff903a3b" targetNamespace="http://schemas.microsoft.com/office/2006/metadata/properties" ma:root="true" ma:fieldsID="6dfe35460242be2c75239bb7f5776494" ns2:_="" ns3:_="">
    <xsd:import namespace="81fd79f6-db55-4f8e-abb4-ec5366977c09"/>
    <xsd:import namespace="534870f6-0f99-4f65-9c0d-19a1ff903a3b"/>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GenerationTime" minOccurs="0"/>
                <xsd:element ref="ns2:MediaServiceEventHashCode" minOccurs="0"/>
                <xsd:element ref="ns2:MediaServiceDateTaken" minOccurs="0"/>
                <xsd:element ref="ns2:MediaServiceLocation" minOccurs="0"/>
                <xsd:element ref="ns2:MediaServiceOCR" minOccurs="0"/>
                <xsd:element ref="ns2:MediaServiceObjectDetectorVersions" minOccurs="0"/>
                <xsd:element ref="ns2:MediaLengthInSecond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1fd79f6-db55-4f8e-abb4-ec5366977c0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画像タグ" ma:readOnly="false" ma:fieldId="{5cf76f15-5ced-4ddc-b409-7134ff3c332f}" ma:taxonomyMulti="true" ma:sspId="87dbc690-7327-4585-a7aa-d3645582b6bc"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Location" ma:index="18" nillable="true" ma:displayName="Location" ma:indexed="true" ma:internalName="MediaServiceLocatio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34870f6-0f99-4f65-9c0d-19a1ff903a3b"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TaxCatchAll" ma:index="14" nillable="true" ma:displayName="Taxonomy Catch All Column" ma:hidden="true" ma:list="{b8c8668f-5b14-4c8b-a7e6-23e8d1b008e3}" ma:internalName="TaxCatchAll" ma:showField="CatchAllData" ma:web="534870f6-0f99-4f65-9c0d-19a1ff903a3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81fd79f6-db55-4f8e-abb4-ec5366977c09">
      <Terms xmlns="http://schemas.microsoft.com/office/infopath/2007/PartnerControls"/>
    </lcf76f155ced4ddcb4097134ff3c332f>
    <TaxCatchAll xmlns="534870f6-0f99-4f65-9c0d-19a1ff903a3b" xsi:nil="true"/>
    <SharedWithUsers xmlns="534870f6-0f99-4f65-9c0d-19a1ff903a3b">
      <UserInfo>
        <DisplayName/>
        <AccountId xsi:nil="true"/>
        <AccountType/>
      </UserInfo>
    </SharedWithUsers>
    <MediaLengthInSeconds xmlns="81fd79f6-db55-4f8e-abb4-ec5366977c09"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EECC431-E33C-45CC-B790-A18C1464D43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1fd79f6-db55-4f8e-abb4-ec5366977c09"/>
    <ds:schemaRef ds:uri="534870f6-0f99-4f65-9c0d-19a1ff903a3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43C6618-EBFB-4EF6-9C64-BE5CCDC7FF9B}">
  <ds:schemaRefs>
    <ds:schemaRef ds:uri="http://schemas.microsoft.com/office/2006/metadata/properties"/>
    <ds:schemaRef ds:uri="http://schemas.microsoft.com/office/infopath/2007/PartnerControls"/>
    <ds:schemaRef ds:uri="81fd79f6-db55-4f8e-abb4-ec5366977c09"/>
    <ds:schemaRef ds:uri="534870f6-0f99-4f65-9c0d-19a1ff903a3b"/>
  </ds:schemaRefs>
</ds:datastoreItem>
</file>

<file path=customXml/itemProps3.xml><?xml version="1.0" encoding="utf-8"?>
<ds:datastoreItem xmlns:ds="http://schemas.openxmlformats.org/officeDocument/2006/customXml" ds:itemID="{5BA9917D-4009-4C41-8E83-9C937BF1041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230518_Jpnic_PPTtemplate_Wide_13</Template>
  <TotalTime>401</TotalTime>
  <Words>641</Words>
  <Application>Microsoft Office PowerPoint</Application>
  <PresentationFormat>ワイド画面</PresentationFormat>
  <Paragraphs>62</Paragraphs>
  <Slides>8</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8</vt:i4>
      </vt:variant>
    </vt:vector>
  </HeadingPairs>
  <TitlesOfParts>
    <vt:vector size="14" baseType="lpstr">
      <vt:lpstr>メイリオ</vt:lpstr>
      <vt:lpstr>メイリオ</vt:lpstr>
      <vt:lpstr>游ゴシック</vt:lpstr>
      <vt:lpstr>游ゴシック Light</vt:lpstr>
      <vt:lpstr>Arial</vt:lpstr>
      <vt:lpstr>Office テーマ</vt:lpstr>
      <vt:lpstr>The Effort to Combat Against Manga Piracy</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Thank you very much!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 won’t be achieved if all stakeholders don’t cooperate with each other</dc:title>
  <dc:creator>maem</dc:creator>
  <cp:lastModifiedBy>maem</cp:lastModifiedBy>
  <cp:revision>7</cp:revision>
  <dcterms:created xsi:type="dcterms:W3CDTF">2023-05-22T02:42:14Z</dcterms:created>
  <dcterms:modified xsi:type="dcterms:W3CDTF">2024-02-24T07:05:41Z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0x010100DC0CF779A34B8140828422BFA5D2A816</vt:lpwstr>
  </property>
  <property fmtid="{D5CDD505-2E9C-101B-9397-08002B2CF9AE}" pid="3" name="Order">
    <vt:r8>65100</vt:r8>
  </property>
  <property fmtid="{D5CDD505-2E9C-101B-9397-08002B2CF9AE}" pid="4" name="ComplianceAssetId">
    <vt:lpwstr/>
  </property>
  <property fmtid="{D5CDD505-2E9C-101B-9397-08002B2CF9AE}" pid="5" name="_ExtendedDescription">
    <vt:lpwstr/>
  </property>
  <property fmtid="{D5CDD505-2E9C-101B-9397-08002B2CF9AE}" pid="6" name="TriggerFlowInfo">
    <vt:lpwstr/>
  </property>
  <property fmtid="{D5CDD505-2E9C-101B-9397-08002B2CF9AE}" pid="7" name="MediaServiceImageTags">
    <vt:lpwstr/>
  </property>
</Properties>
</file>